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 alt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263B47C-D8B7-4D27-A8BE-1DBC8628DC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9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1C39B8-F443-44D9-8461-09495AB655DF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9A33D-5CF3-4DB8-A501-913BA500BAF1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altLang="cs-CZ" sz="2000">
              <a:latin typeface="Arial" charset="0"/>
              <a:ea typeface="Microsoft YaHei" charset="-122"/>
            </a:endParaRPr>
          </a:p>
        </p:txBody>
      </p:sp>
      <p:sp>
        <p:nvSpPr>
          <p:cNvPr id="11266" name="Rectangle 2"/>
          <p:cNvSpPr txBox="1">
            <a:spLocks noChangeArrowheads="1"/>
          </p:cNvSpPr>
          <p:nvPr>
            <p:ph type="sldImg" idx="1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5834E5-D167-4B62-B5CC-871BC0D103AA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altLang="cs-CZ" sz="2000">
              <a:latin typeface="Arial" charset="0"/>
              <a:ea typeface="Microsoft YaHei" charset="-122"/>
            </a:endParaRPr>
          </a:p>
        </p:txBody>
      </p:sp>
      <p:sp>
        <p:nvSpPr>
          <p:cNvPr id="12290" name="Rectangle 2"/>
          <p:cNvSpPr txBox="1">
            <a:spLocks noChangeArrowheads="1"/>
          </p:cNvSpPr>
          <p:nvPr>
            <p:ph type="sldImg" idx="1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9D0B67-F210-4E9B-BC50-7B7D609862D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altLang="cs-CZ" sz="2000">
              <a:latin typeface="Arial" charset="0"/>
              <a:ea typeface="Microsoft YaHei" charset="-122"/>
            </a:endParaRPr>
          </a:p>
        </p:txBody>
      </p:sp>
      <p:sp>
        <p:nvSpPr>
          <p:cNvPr id="13314" name="Rectangle 2"/>
          <p:cNvSpPr txBox="1">
            <a:spLocks noChangeArrowheads="1"/>
          </p:cNvSpPr>
          <p:nvPr>
            <p:ph type="sldImg" idx="1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E0DA13-73F1-4E69-BC24-5CEDC32DA64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altLang="cs-CZ" sz="2000">
              <a:latin typeface="Arial" charset="0"/>
              <a:ea typeface="Microsoft YaHei" charset="-122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sldImg" idx="1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7A50EF-6622-4284-BAA9-F2570B3C561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altLang="cs-CZ" sz="2000">
              <a:latin typeface="Arial" charset="0"/>
              <a:ea typeface="Microsoft YaHei" charset="-122"/>
            </a:endParaRPr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sldImg" idx="1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A71187-112E-4328-9E86-CB45448CB1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8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B16A78-EC5A-44CE-BC68-1AFC1709C8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54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34425" y="1604963"/>
            <a:ext cx="2846388" cy="4524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2088" y="1604963"/>
            <a:ext cx="8389937" cy="4524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836A78-6204-4B43-9922-12C91EC511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11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F2C59-2CA7-47E9-88FE-4EC82E3259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85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2677ED-8FFA-4054-8344-DBE7736826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465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BC83A5-AAC4-49F5-BC66-2F91399F5C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48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167F31-6192-4A16-96BF-15BA338F4A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84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F80599-E42E-407E-9430-E28F5413B3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005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D996CE-65D7-4815-9153-63DC5A80B5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05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EBE18D-619C-4D9F-939D-D5B21A0DEA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50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169321-65B9-4ACC-B20A-3F2069C889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17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1ED609-0D4A-47AC-8F03-97AF6049AE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468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998E0C-EA1D-447F-9EFA-B3AB2B79C1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36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FCEB9B-3407-4E6D-98A4-C5EFB95BB4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885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404813"/>
            <a:ext cx="2741613" cy="57197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04813"/>
            <a:ext cx="8077200" cy="57197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23A163-8F3B-4B5A-88E1-3972BEA8D3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473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6050" y="404813"/>
            <a:ext cx="10164763" cy="8810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8737600" y="6356350"/>
            <a:ext cx="2843213" cy="363538"/>
          </a:xfrm>
        </p:spPr>
        <p:txBody>
          <a:bodyPr/>
          <a:lstStyle>
            <a:lvl1pPr>
              <a:defRPr/>
            </a:lvl1pPr>
          </a:lstStyle>
          <a:p>
            <a:fld id="{01C9E1BB-050F-440B-82AF-BF67E532BC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8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BF10B3-19DD-4D9B-93B7-1C84B6306E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74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5B0B8F-D38C-42CC-8E16-DAD21A9C29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44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FE6E83-8290-4761-85FB-8A250E3E51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69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02D69B-76CC-4E0E-B5B0-F35CB55B92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94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FA3370-2D3A-4F74-AA5A-DF1134D656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4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4FF89A-1196-47D5-98F4-0517792EFC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57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DF79DD-FA51-4659-81C5-2153E6657B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05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Freeform 2"/>
          <p:cNvSpPr>
            <a:spLocks noChangeArrowheads="1"/>
          </p:cNvSpPr>
          <p:nvPr/>
        </p:nvSpPr>
        <p:spPr bwMode="auto">
          <a:xfrm rot="1680000">
            <a:off x="6481763" y="2192338"/>
            <a:ext cx="711200" cy="912812"/>
          </a:xfrm>
          <a:custGeom>
            <a:avLst/>
            <a:gdLst>
              <a:gd name="G0" fmla="+- 12735 0 0"/>
              <a:gd name="G1" fmla="+- 13711 0 0"/>
              <a:gd name="T0" fmla="*/ 319087 w 471487"/>
              <a:gd name="T1" fmla="*/ 217772 h 603535"/>
              <a:gd name="T2" fmla="*/ 421611 w 471487"/>
              <a:gd name="T3" fmla="*/ 231534 h 603535"/>
              <a:gd name="T4" fmla="*/ 471487 w 471487"/>
              <a:gd name="T5" fmla="*/ 278326 h 603535"/>
              <a:gd name="T6" fmla="*/ 471487 w 471487"/>
              <a:gd name="T7" fmla="*/ 539807 h 603535"/>
              <a:gd name="T8" fmla="*/ 421611 w 471487"/>
              <a:gd name="T9" fmla="*/ 586598 h 603535"/>
              <a:gd name="T10" fmla="*/ 319087 w 471487"/>
              <a:gd name="T11" fmla="*/ 600360 h 603535"/>
              <a:gd name="T12" fmla="*/ 319087 w 471487"/>
              <a:gd name="T13" fmla="*/ 217772 h 603535"/>
              <a:gd name="T14" fmla="*/ 152400 w 471487"/>
              <a:gd name="T15" fmla="*/ 217772 h 603535"/>
              <a:gd name="T16" fmla="*/ 152400 w 471487"/>
              <a:gd name="T17" fmla="*/ 600360 h 603535"/>
              <a:gd name="T18" fmla="*/ 47105 w 471487"/>
              <a:gd name="T19" fmla="*/ 586598 h 603535"/>
              <a:gd name="T20" fmla="*/ 0 w 471487"/>
              <a:gd name="T21" fmla="*/ 539807 h 603535"/>
              <a:gd name="T22" fmla="*/ 0 w 471487"/>
              <a:gd name="T23" fmla="*/ 278326 h 603535"/>
              <a:gd name="T24" fmla="*/ 47105 w 471487"/>
              <a:gd name="T25" fmla="*/ 231534 h 603535"/>
              <a:gd name="T26" fmla="*/ 152400 w 471487"/>
              <a:gd name="T27" fmla="*/ 217772 h 603535"/>
              <a:gd name="T28" fmla="*/ 234156 w 471487"/>
              <a:gd name="T29" fmla="*/ 214597 h 603535"/>
              <a:gd name="T30" fmla="*/ 292100 w 471487"/>
              <a:gd name="T31" fmla="*/ 217355 h 603535"/>
              <a:gd name="T32" fmla="*/ 292100 w 471487"/>
              <a:gd name="T33" fmla="*/ 600777 h 603535"/>
              <a:gd name="T34" fmla="*/ 234156 w 471487"/>
              <a:gd name="T35" fmla="*/ 603535 h 603535"/>
              <a:gd name="T36" fmla="*/ 176212 w 471487"/>
              <a:gd name="T37" fmla="*/ 600777 h 603535"/>
              <a:gd name="T38" fmla="*/ 176212 w 471487"/>
              <a:gd name="T39" fmla="*/ 217355 h 603535"/>
              <a:gd name="T40" fmla="*/ 234156 w 471487"/>
              <a:gd name="T41" fmla="*/ 214597 h 603535"/>
              <a:gd name="T42" fmla="*/ 317500 w 471487"/>
              <a:gd name="T43" fmla="*/ 74039 h 603535"/>
              <a:gd name="T44" fmla="*/ 287337 w 471487"/>
              <a:gd name="T45" fmla="*/ 167401 h 603535"/>
              <a:gd name="T46" fmla="*/ 325726 w 471487"/>
              <a:gd name="T47" fmla="*/ 170147 h 603535"/>
              <a:gd name="T48" fmla="*/ 372341 w 471487"/>
              <a:gd name="T49" fmla="*/ 131704 h 603535"/>
              <a:gd name="T50" fmla="*/ 317500 w 471487"/>
              <a:gd name="T51" fmla="*/ 74039 h 603535"/>
              <a:gd name="T52" fmla="*/ 151871 w 471487"/>
              <a:gd name="T53" fmla="*/ 74039 h 603535"/>
              <a:gd name="T54" fmla="*/ 96068 w 471487"/>
              <a:gd name="T55" fmla="*/ 131704 h 603535"/>
              <a:gd name="T56" fmla="*/ 146290 w 471487"/>
              <a:gd name="T57" fmla="*/ 170147 h 603535"/>
              <a:gd name="T58" fmla="*/ 182562 w 471487"/>
              <a:gd name="T59" fmla="*/ 167401 h 603535"/>
              <a:gd name="T60" fmla="*/ 151871 w 471487"/>
              <a:gd name="T61" fmla="*/ 74039 h 603535"/>
              <a:gd name="T62" fmla="*/ 331860 w 471487"/>
              <a:gd name="T63" fmla="*/ 924 h 603535"/>
              <a:gd name="T64" fmla="*/ 427156 w 471487"/>
              <a:gd name="T65" fmla="*/ 119932 h 603535"/>
              <a:gd name="T66" fmla="*/ 328210 w 471487"/>
              <a:gd name="T67" fmla="*/ 197135 h 603535"/>
              <a:gd name="T68" fmla="*/ 254000 w 471487"/>
              <a:gd name="T69" fmla="*/ 191620 h 603535"/>
              <a:gd name="T70" fmla="*/ 317216 w 471487"/>
              <a:gd name="T71" fmla="*/ 1371 h 603535"/>
              <a:gd name="T72" fmla="*/ 331860 w 471487"/>
              <a:gd name="T73" fmla="*/ 924 h 603535"/>
              <a:gd name="T74" fmla="*/ 139331 w 471487"/>
              <a:gd name="T75" fmla="*/ 924 h 603535"/>
              <a:gd name="T76" fmla="*/ 154127 w 471487"/>
              <a:gd name="T77" fmla="*/ 1371 h 603535"/>
              <a:gd name="T78" fmla="*/ 217487 w 471487"/>
              <a:gd name="T79" fmla="*/ 191620 h 603535"/>
              <a:gd name="T80" fmla="*/ 143108 w 471487"/>
              <a:gd name="T81" fmla="*/ 197135 h 603535"/>
              <a:gd name="T82" fmla="*/ 41181 w 471487"/>
              <a:gd name="T83" fmla="*/ 119932 h 603535"/>
              <a:gd name="T84" fmla="*/ 139331 w 471487"/>
              <a:gd name="T85" fmla="*/ 924 h 60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487" h="603535">
                <a:moveTo>
                  <a:pt x="319087" y="217772"/>
                </a:moveTo>
                <a:cubicBezTo>
                  <a:pt x="385553" y="223274"/>
                  <a:pt x="421572" y="231525"/>
                  <a:pt x="421611" y="231534"/>
                </a:cubicBezTo>
                <a:cubicBezTo>
                  <a:pt x="449320" y="231534"/>
                  <a:pt x="471487" y="253554"/>
                  <a:pt x="471487" y="278326"/>
                </a:cubicBezTo>
                <a:cubicBezTo>
                  <a:pt x="471487" y="278345"/>
                  <a:pt x="471487" y="280545"/>
                  <a:pt x="471487" y="539807"/>
                </a:cubicBezTo>
                <a:cubicBezTo>
                  <a:pt x="471487" y="564579"/>
                  <a:pt x="449320" y="586598"/>
                  <a:pt x="421611" y="586598"/>
                </a:cubicBezTo>
                <a:cubicBezTo>
                  <a:pt x="421547" y="586612"/>
                  <a:pt x="385532" y="594861"/>
                  <a:pt x="319087" y="600360"/>
                </a:cubicBezTo>
                <a:cubicBezTo>
                  <a:pt x="319087" y="600338"/>
                  <a:pt x="319087" y="597437"/>
                  <a:pt x="319087" y="217772"/>
                </a:cubicBezTo>
                <a:close/>
                <a:moveTo>
                  <a:pt x="152400" y="217772"/>
                </a:moveTo>
                <a:cubicBezTo>
                  <a:pt x="152400" y="217792"/>
                  <a:pt x="152400" y="220569"/>
                  <a:pt x="152400" y="600360"/>
                </a:cubicBezTo>
                <a:cubicBezTo>
                  <a:pt x="83166" y="594858"/>
                  <a:pt x="47145" y="586607"/>
                  <a:pt x="47105" y="586598"/>
                </a:cubicBezTo>
                <a:cubicBezTo>
                  <a:pt x="22167" y="586598"/>
                  <a:pt x="0" y="564579"/>
                  <a:pt x="0" y="539807"/>
                </a:cubicBezTo>
                <a:cubicBezTo>
                  <a:pt x="0" y="539790"/>
                  <a:pt x="0" y="537694"/>
                  <a:pt x="0" y="278326"/>
                </a:cubicBezTo>
                <a:cubicBezTo>
                  <a:pt x="0" y="253554"/>
                  <a:pt x="22167" y="231534"/>
                  <a:pt x="47105" y="231534"/>
                </a:cubicBezTo>
                <a:cubicBezTo>
                  <a:pt x="47166" y="231520"/>
                  <a:pt x="83186" y="223272"/>
                  <a:pt x="152400" y="217772"/>
                </a:cubicBezTo>
                <a:close/>
                <a:moveTo>
                  <a:pt x="234156" y="214597"/>
                </a:moveTo>
                <a:cubicBezTo>
                  <a:pt x="256230" y="214597"/>
                  <a:pt x="275544" y="214597"/>
                  <a:pt x="292100" y="217355"/>
                </a:cubicBezTo>
                <a:cubicBezTo>
                  <a:pt x="292100" y="217378"/>
                  <a:pt x="292100" y="220300"/>
                  <a:pt x="292100" y="600777"/>
                </a:cubicBezTo>
                <a:cubicBezTo>
                  <a:pt x="275544" y="603535"/>
                  <a:pt x="256230" y="603535"/>
                  <a:pt x="234156" y="603535"/>
                </a:cubicBezTo>
                <a:cubicBezTo>
                  <a:pt x="214841" y="603535"/>
                  <a:pt x="195526" y="603535"/>
                  <a:pt x="176212" y="600777"/>
                </a:cubicBezTo>
                <a:lnTo>
                  <a:pt x="176212" y="217355"/>
                </a:lnTo>
                <a:cubicBezTo>
                  <a:pt x="195526" y="214597"/>
                  <a:pt x="214841" y="214597"/>
                  <a:pt x="234156" y="214597"/>
                </a:cubicBezTo>
                <a:close/>
                <a:moveTo>
                  <a:pt x="317500" y="74039"/>
                </a:moveTo>
                <a:cubicBezTo>
                  <a:pt x="301052" y="79530"/>
                  <a:pt x="287344" y="167360"/>
                  <a:pt x="287337" y="167401"/>
                </a:cubicBezTo>
                <a:cubicBezTo>
                  <a:pt x="287337" y="167401"/>
                  <a:pt x="287337" y="167401"/>
                  <a:pt x="325726" y="170147"/>
                </a:cubicBezTo>
                <a:cubicBezTo>
                  <a:pt x="325763" y="170130"/>
                  <a:pt x="366860" y="150917"/>
                  <a:pt x="372341" y="131704"/>
                </a:cubicBezTo>
                <a:cubicBezTo>
                  <a:pt x="377825" y="115228"/>
                  <a:pt x="333952" y="68547"/>
                  <a:pt x="317500" y="74039"/>
                </a:cubicBezTo>
                <a:close/>
                <a:moveTo>
                  <a:pt x="151871" y="74039"/>
                </a:moveTo>
                <a:cubicBezTo>
                  <a:pt x="135130" y="68547"/>
                  <a:pt x="90487" y="115228"/>
                  <a:pt x="96068" y="131704"/>
                </a:cubicBezTo>
                <a:cubicBezTo>
                  <a:pt x="101645" y="150917"/>
                  <a:pt x="146251" y="170130"/>
                  <a:pt x="146290" y="170147"/>
                </a:cubicBezTo>
                <a:cubicBezTo>
                  <a:pt x="146299" y="170146"/>
                  <a:pt x="146866" y="170103"/>
                  <a:pt x="182562" y="167401"/>
                </a:cubicBezTo>
                <a:cubicBezTo>
                  <a:pt x="182556" y="167360"/>
                  <a:pt x="168607" y="79530"/>
                  <a:pt x="151871" y="74039"/>
                </a:cubicBezTo>
                <a:close/>
                <a:moveTo>
                  <a:pt x="331860" y="924"/>
                </a:moveTo>
                <a:cubicBezTo>
                  <a:pt x="370640" y="10160"/>
                  <a:pt x="436776" y="86156"/>
                  <a:pt x="427156" y="119932"/>
                </a:cubicBezTo>
                <a:cubicBezTo>
                  <a:pt x="416165" y="155767"/>
                  <a:pt x="328256" y="197113"/>
                  <a:pt x="328210" y="197135"/>
                </a:cubicBezTo>
                <a:cubicBezTo>
                  <a:pt x="328196" y="197134"/>
                  <a:pt x="327180" y="197058"/>
                  <a:pt x="254000" y="191620"/>
                </a:cubicBezTo>
                <a:cubicBezTo>
                  <a:pt x="254014" y="191533"/>
                  <a:pt x="281494" y="12397"/>
                  <a:pt x="317216" y="1371"/>
                </a:cubicBezTo>
                <a:cubicBezTo>
                  <a:pt x="321339" y="-352"/>
                  <a:pt x="326320" y="-395"/>
                  <a:pt x="331860" y="924"/>
                </a:cubicBezTo>
                <a:close/>
                <a:moveTo>
                  <a:pt x="139331" y="924"/>
                </a:moveTo>
                <a:cubicBezTo>
                  <a:pt x="144959" y="-395"/>
                  <a:pt x="149995" y="-352"/>
                  <a:pt x="154127" y="1371"/>
                </a:cubicBezTo>
                <a:cubicBezTo>
                  <a:pt x="187180" y="12398"/>
                  <a:pt x="217478" y="191567"/>
                  <a:pt x="217487" y="191620"/>
                </a:cubicBezTo>
                <a:cubicBezTo>
                  <a:pt x="217475" y="191621"/>
                  <a:pt x="216548" y="191690"/>
                  <a:pt x="143108" y="197135"/>
                </a:cubicBezTo>
                <a:cubicBezTo>
                  <a:pt x="143052" y="197109"/>
                  <a:pt x="54951" y="155765"/>
                  <a:pt x="41181" y="119932"/>
                </a:cubicBezTo>
                <a:cubicBezTo>
                  <a:pt x="31540" y="86156"/>
                  <a:pt x="99935" y="10160"/>
                  <a:pt x="139331" y="924"/>
                </a:cubicBezTo>
                <a:close/>
              </a:path>
            </a:pathLst>
          </a:custGeom>
          <a:solidFill>
            <a:srgbClr val="0C0C0C">
              <a:alpha val="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Freeform 3"/>
          <p:cNvSpPr>
            <a:spLocks noChangeArrowheads="1"/>
          </p:cNvSpPr>
          <p:nvPr/>
        </p:nvSpPr>
        <p:spPr bwMode="auto">
          <a:xfrm rot="20700000">
            <a:off x="4132263" y="4873625"/>
            <a:ext cx="592137" cy="519113"/>
          </a:xfrm>
          <a:custGeom>
            <a:avLst/>
            <a:gdLst>
              <a:gd name="G0" fmla="+- 2314 0 0"/>
              <a:gd name="G1" fmla="+- 60362 0 0"/>
              <a:gd name="T0" fmla="*/ 272586 w 592138"/>
              <a:gd name="T1" fmla="*/ 252413 h 519114"/>
              <a:gd name="T2" fmla="*/ 258762 w 592138"/>
              <a:gd name="T3" fmla="*/ 268866 h 519114"/>
              <a:gd name="T4" fmla="*/ 272586 w 592138"/>
              <a:gd name="T5" fmla="*/ 282576 h 519114"/>
              <a:gd name="T6" fmla="*/ 488237 w 592138"/>
              <a:gd name="T7" fmla="*/ 282576 h 519114"/>
              <a:gd name="T8" fmla="*/ 504825 w 592138"/>
              <a:gd name="T9" fmla="*/ 268866 h 519114"/>
              <a:gd name="T10" fmla="*/ 488237 w 592138"/>
              <a:gd name="T11" fmla="*/ 252413 h 519114"/>
              <a:gd name="T12" fmla="*/ 272586 w 592138"/>
              <a:gd name="T13" fmla="*/ 252413 h 519114"/>
              <a:gd name="T14" fmla="*/ 253486 w 592138"/>
              <a:gd name="T15" fmla="*/ 160338 h 519114"/>
              <a:gd name="T16" fmla="*/ 239712 w 592138"/>
              <a:gd name="T17" fmla="*/ 174626 h 519114"/>
              <a:gd name="T18" fmla="*/ 253486 w 592138"/>
              <a:gd name="T19" fmla="*/ 188913 h 519114"/>
              <a:gd name="T20" fmla="*/ 506926 w 592138"/>
              <a:gd name="T21" fmla="*/ 188913 h 519114"/>
              <a:gd name="T22" fmla="*/ 520700 w 592138"/>
              <a:gd name="T23" fmla="*/ 174626 h 519114"/>
              <a:gd name="T24" fmla="*/ 506926 w 592138"/>
              <a:gd name="T25" fmla="*/ 160338 h 519114"/>
              <a:gd name="T26" fmla="*/ 253486 w 592138"/>
              <a:gd name="T27" fmla="*/ 160338 h 519114"/>
              <a:gd name="T28" fmla="*/ 237167 w 592138"/>
              <a:gd name="T29" fmla="*/ 66675 h 519114"/>
              <a:gd name="T30" fmla="*/ 220662 w 592138"/>
              <a:gd name="T31" fmla="*/ 80963 h 519114"/>
              <a:gd name="T32" fmla="*/ 237167 w 592138"/>
              <a:gd name="T33" fmla="*/ 95250 h 519114"/>
              <a:gd name="T34" fmla="*/ 525996 w 592138"/>
              <a:gd name="T35" fmla="*/ 95250 h 519114"/>
              <a:gd name="T36" fmla="*/ 539750 w 592138"/>
              <a:gd name="T37" fmla="*/ 80963 h 519114"/>
              <a:gd name="T38" fmla="*/ 525996 w 592138"/>
              <a:gd name="T39" fmla="*/ 66675 h 519114"/>
              <a:gd name="T40" fmla="*/ 237167 w 592138"/>
              <a:gd name="T41" fmla="*/ 66675 h 519114"/>
              <a:gd name="T42" fmla="*/ 0 w 592138"/>
              <a:gd name="T43" fmla="*/ 22225 h 519114"/>
              <a:gd name="T44" fmla="*/ 132080 w 592138"/>
              <a:gd name="T45" fmla="*/ 22225 h 519114"/>
              <a:gd name="T46" fmla="*/ 195368 w 592138"/>
              <a:gd name="T47" fmla="*/ 405861 h 519114"/>
              <a:gd name="T48" fmla="*/ 536575 w 592138"/>
              <a:gd name="T49" fmla="*/ 405861 h 519114"/>
              <a:gd name="T50" fmla="*/ 536575 w 592138"/>
              <a:gd name="T51" fmla="*/ 444500 h 519114"/>
              <a:gd name="T52" fmla="*/ 523715 w 592138"/>
              <a:gd name="T53" fmla="*/ 444500 h 519114"/>
              <a:gd name="T54" fmla="*/ 539751 w 592138"/>
              <a:gd name="T55" fmla="*/ 476251 h 519114"/>
              <a:gd name="T56" fmla="*/ 496888 w 592138"/>
              <a:gd name="T57" fmla="*/ 519114 h 519114"/>
              <a:gd name="T58" fmla="*/ 454025 w 592138"/>
              <a:gd name="T59" fmla="*/ 476251 h 519114"/>
              <a:gd name="T60" fmla="*/ 470061 w 592138"/>
              <a:gd name="T61" fmla="*/ 444500 h 519114"/>
              <a:gd name="T62" fmla="*/ 232208 w 592138"/>
              <a:gd name="T63" fmla="*/ 444500 h 519114"/>
              <a:gd name="T64" fmla="*/ 247650 w 592138"/>
              <a:gd name="T65" fmla="*/ 476251 h 519114"/>
              <a:gd name="T66" fmla="*/ 206375 w 592138"/>
              <a:gd name="T67" fmla="*/ 519114 h 519114"/>
              <a:gd name="T68" fmla="*/ 165100 w 592138"/>
              <a:gd name="T69" fmla="*/ 476251 h 519114"/>
              <a:gd name="T70" fmla="*/ 180542 w 592138"/>
              <a:gd name="T71" fmla="*/ 444500 h 519114"/>
              <a:gd name="T72" fmla="*/ 165100 w 592138"/>
              <a:gd name="T73" fmla="*/ 444500 h 519114"/>
              <a:gd name="T74" fmla="*/ 101812 w 592138"/>
              <a:gd name="T75" fmla="*/ 58105 h 519114"/>
              <a:gd name="T76" fmla="*/ 0 w 592138"/>
              <a:gd name="T77" fmla="*/ 58105 h 519114"/>
              <a:gd name="T78" fmla="*/ 0 w 592138"/>
              <a:gd name="T79" fmla="*/ 22225 h 519114"/>
              <a:gd name="T80" fmla="*/ 165100 w 592138"/>
              <a:gd name="T81" fmla="*/ 0 h 519114"/>
              <a:gd name="T82" fmla="*/ 592138 w 592138"/>
              <a:gd name="T83" fmla="*/ 0 h 519114"/>
              <a:gd name="T84" fmla="*/ 536576 w 592138"/>
              <a:gd name="T85" fmla="*/ 339725 h 519114"/>
              <a:gd name="T86" fmla="*/ 220663 w 592138"/>
              <a:gd name="T87" fmla="*/ 339725 h 519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138" h="519114">
                <a:moveTo>
                  <a:pt x="272586" y="252413"/>
                </a:moveTo>
                <a:cubicBezTo>
                  <a:pt x="264292" y="252413"/>
                  <a:pt x="258762" y="260640"/>
                  <a:pt x="258762" y="268866"/>
                </a:cubicBezTo>
                <a:cubicBezTo>
                  <a:pt x="258762" y="277092"/>
                  <a:pt x="264292" y="282576"/>
                  <a:pt x="272586" y="282576"/>
                </a:cubicBezTo>
                <a:cubicBezTo>
                  <a:pt x="272614" y="282576"/>
                  <a:pt x="275046" y="282576"/>
                  <a:pt x="488237" y="282576"/>
                </a:cubicBezTo>
                <a:cubicBezTo>
                  <a:pt x="496531" y="282576"/>
                  <a:pt x="504825" y="277092"/>
                  <a:pt x="504825" y="268866"/>
                </a:cubicBezTo>
                <a:cubicBezTo>
                  <a:pt x="504825" y="260640"/>
                  <a:pt x="496531" y="252413"/>
                  <a:pt x="488237" y="252413"/>
                </a:cubicBezTo>
                <a:cubicBezTo>
                  <a:pt x="488210" y="252413"/>
                  <a:pt x="485810" y="252413"/>
                  <a:pt x="272586" y="252413"/>
                </a:cubicBezTo>
                <a:close/>
                <a:moveTo>
                  <a:pt x="253486" y="160338"/>
                </a:moveTo>
                <a:cubicBezTo>
                  <a:pt x="245222" y="160338"/>
                  <a:pt x="239712" y="166053"/>
                  <a:pt x="239712" y="174626"/>
                </a:cubicBezTo>
                <a:cubicBezTo>
                  <a:pt x="239712" y="183198"/>
                  <a:pt x="245222" y="188913"/>
                  <a:pt x="253486" y="188913"/>
                </a:cubicBezTo>
                <a:cubicBezTo>
                  <a:pt x="253517" y="188913"/>
                  <a:pt x="256263" y="188913"/>
                  <a:pt x="506926" y="188913"/>
                </a:cubicBezTo>
                <a:cubicBezTo>
                  <a:pt x="515191" y="188913"/>
                  <a:pt x="520700" y="183198"/>
                  <a:pt x="520700" y="174626"/>
                </a:cubicBezTo>
                <a:cubicBezTo>
                  <a:pt x="520700" y="166053"/>
                  <a:pt x="515191" y="160338"/>
                  <a:pt x="506926" y="160338"/>
                </a:cubicBezTo>
                <a:cubicBezTo>
                  <a:pt x="506896" y="160338"/>
                  <a:pt x="504182" y="160338"/>
                  <a:pt x="253486" y="160338"/>
                </a:cubicBezTo>
                <a:close/>
                <a:moveTo>
                  <a:pt x="237167" y="66675"/>
                </a:moveTo>
                <a:cubicBezTo>
                  <a:pt x="228914" y="66675"/>
                  <a:pt x="220662" y="72390"/>
                  <a:pt x="220662" y="80963"/>
                </a:cubicBezTo>
                <a:cubicBezTo>
                  <a:pt x="220662" y="89535"/>
                  <a:pt x="228914" y="95250"/>
                  <a:pt x="237167" y="95250"/>
                </a:cubicBezTo>
                <a:cubicBezTo>
                  <a:pt x="237184" y="95250"/>
                  <a:pt x="239379" y="95250"/>
                  <a:pt x="525996" y="95250"/>
                </a:cubicBezTo>
                <a:cubicBezTo>
                  <a:pt x="534249" y="95250"/>
                  <a:pt x="539750" y="89535"/>
                  <a:pt x="539750" y="80963"/>
                </a:cubicBezTo>
                <a:cubicBezTo>
                  <a:pt x="539750" y="72390"/>
                  <a:pt x="534249" y="66675"/>
                  <a:pt x="525996" y="66675"/>
                </a:cubicBezTo>
                <a:cubicBezTo>
                  <a:pt x="525979" y="66675"/>
                  <a:pt x="523792" y="66675"/>
                  <a:pt x="237167" y="66675"/>
                </a:cubicBezTo>
                <a:close/>
                <a:moveTo>
                  <a:pt x="0" y="22225"/>
                </a:moveTo>
                <a:lnTo>
                  <a:pt x="132080" y="22225"/>
                </a:lnTo>
                <a:cubicBezTo>
                  <a:pt x="132080" y="22225"/>
                  <a:pt x="189865" y="378261"/>
                  <a:pt x="195368" y="405861"/>
                </a:cubicBezTo>
                <a:cubicBezTo>
                  <a:pt x="222881" y="405861"/>
                  <a:pt x="536479" y="405861"/>
                  <a:pt x="536575" y="405861"/>
                </a:cubicBezTo>
                <a:cubicBezTo>
                  <a:pt x="536575" y="405861"/>
                  <a:pt x="536575" y="405861"/>
                  <a:pt x="536575" y="444500"/>
                </a:cubicBezTo>
                <a:cubicBezTo>
                  <a:pt x="536575" y="444500"/>
                  <a:pt x="536575" y="444500"/>
                  <a:pt x="523715" y="444500"/>
                </a:cubicBezTo>
                <a:cubicBezTo>
                  <a:pt x="533849" y="451372"/>
                  <a:pt x="539751" y="463122"/>
                  <a:pt x="539751" y="476251"/>
                </a:cubicBezTo>
                <a:cubicBezTo>
                  <a:pt x="539751" y="499924"/>
                  <a:pt x="520561" y="519114"/>
                  <a:pt x="496888" y="519114"/>
                </a:cubicBezTo>
                <a:cubicBezTo>
                  <a:pt x="473215" y="519114"/>
                  <a:pt x="454025" y="499924"/>
                  <a:pt x="454025" y="476251"/>
                </a:cubicBezTo>
                <a:cubicBezTo>
                  <a:pt x="454025" y="463122"/>
                  <a:pt x="459927" y="451372"/>
                  <a:pt x="470061" y="444500"/>
                </a:cubicBezTo>
                <a:cubicBezTo>
                  <a:pt x="426148" y="444500"/>
                  <a:pt x="353244" y="444500"/>
                  <a:pt x="232208" y="444500"/>
                </a:cubicBezTo>
                <a:cubicBezTo>
                  <a:pt x="241982" y="451405"/>
                  <a:pt x="247650" y="463140"/>
                  <a:pt x="247650" y="476251"/>
                </a:cubicBezTo>
                <a:cubicBezTo>
                  <a:pt x="247650" y="499924"/>
                  <a:pt x="229171" y="519114"/>
                  <a:pt x="206375" y="519114"/>
                </a:cubicBezTo>
                <a:cubicBezTo>
                  <a:pt x="183579" y="519114"/>
                  <a:pt x="165100" y="499924"/>
                  <a:pt x="165100" y="476251"/>
                </a:cubicBezTo>
                <a:cubicBezTo>
                  <a:pt x="165100" y="463140"/>
                  <a:pt x="170768" y="451405"/>
                  <a:pt x="180542" y="444500"/>
                </a:cubicBezTo>
                <a:lnTo>
                  <a:pt x="165100" y="444500"/>
                </a:lnTo>
                <a:cubicBezTo>
                  <a:pt x="165100" y="444500"/>
                  <a:pt x="104563" y="88464"/>
                  <a:pt x="101812" y="58105"/>
                </a:cubicBezTo>
                <a:cubicBezTo>
                  <a:pt x="77053" y="58105"/>
                  <a:pt x="42" y="58105"/>
                  <a:pt x="0" y="58105"/>
                </a:cubicBezTo>
                <a:cubicBezTo>
                  <a:pt x="0" y="58105"/>
                  <a:pt x="0" y="58105"/>
                  <a:pt x="0" y="22225"/>
                </a:cubicBezTo>
                <a:close/>
                <a:moveTo>
                  <a:pt x="165100" y="0"/>
                </a:moveTo>
                <a:lnTo>
                  <a:pt x="592138" y="0"/>
                </a:lnTo>
                <a:lnTo>
                  <a:pt x="536576" y="339725"/>
                </a:lnTo>
                <a:lnTo>
                  <a:pt x="220663" y="339725"/>
                </a:lnTo>
                <a:close/>
              </a:path>
            </a:pathLst>
          </a:custGeom>
          <a:solidFill>
            <a:srgbClr val="0C0C0C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 rot="2340000">
            <a:off x="8967788" y="3333750"/>
            <a:ext cx="539750" cy="501650"/>
          </a:xfrm>
          <a:custGeom>
            <a:avLst/>
            <a:gdLst>
              <a:gd name="G0" fmla="+- 15462 0 0"/>
              <a:gd name="G1" fmla="+- 42899 0 0"/>
              <a:gd name="T0" fmla="*/ 90487 w 539750"/>
              <a:gd name="T1" fmla="*/ 150813 h 501651"/>
              <a:gd name="T2" fmla="*/ 449262 w 539750"/>
              <a:gd name="T3" fmla="*/ 150813 h 501651"/>
              <a:gd name="T4" fmla="*/ 305752 w 539750"/>
              <a:gd name="T5" fmla="*/ 287338 h 501651"/>
              <a:gd name="T6" fmla="*/ 286434 w 539750"/>
              <a:gd name="T7" fmla="*/ 273407 h 501651"/>
              <a:gd name="T8" fmla="*/ 253316 w 539750"/>
              <a:gd name="T9" fmla="*/ 273407 h 501651"/>
              <a:gd name="T10" fmla="*/ 233997 w 539750"/>
              <a:gd name="T11" fmla="*/ 287338 h 501651"/>
              <a:gd name="T12" fmla="*/ 90487 w 539750"/>
              <a:gd name="T13" fmla="*/ 150813 h 501651"/>
              <a:gd name="T14" fmla="*/ 46815 w 539750"/>
              <a:gd name="T15" fmla="*/ 150813 h 501651"/>
              <a:gd name="T16" fmla="*/ 48536 w 539750"/>
              <a:gd name="T17" fmla="*/ 150813 h 501651"/>
              <a:gd name="T18" fmla="*/ 60584 w 539750"/>
              <a:gd name="T19" fmla="*/ 150813 h 501651"/>
              <a:gd name="T20" fmla="*/ 234075 w 539750"/>
              <a:gd name="T21" fmla="*/ 316563 h 501651"/>
              <a:gd name="T22" fmla="*/ 234075 w 539750"/>
              <a:gd name="T23" fmla="*/ 377338 h 501651"/>
              <a:gd name="T24" fmla="*/ 253352 w 539750"/>
              <a:gd name="T25" fmla="*/ 396676 h 501651"/>
              <a:gd name="T26" fmla="*/ 286398 w 539750"/>
              <a:gd name="T27" fmla="*/ 396676 h 501651"/>
              <a:gd name="T28" fmla="*/ 305675 w 539750"/>
              <a:gd name="T29" fmla="*/ 377338 h 501651"/>
              <a:gd name="T30" fmla="*/ 305675 w 539750"/>
              <a:gd name="T31" fmla="*/ 316563 h 501651"/>
              <a:gd name="T32" fmla="*/ 479166 w 539750"/>
              <a:gd name="T33" fmla="*/ 150813 h 501651"/>
              <a:gd name="T34" fmla="*/ 480887 w 539750"/>
              <a:gd name="T35" fmla="*/ 150813 h 501651"/>
              <a:gd name="T36" fmla="*/ 492935 w 539750"/>
              <a:gd name="T37" fmla="*/ 150813 h 501651"/>
              <a:gd name="T38" fmla="*/ 539750 w 539750"/>
              <a:gd name="T39" fmla="*/ 197776 h 501651"/>
              <a:gd name="T40" fmla="*/ 539750 w 539750"/>
              <a:gd name="T41" fmla="*/ 457451 h 501651"/>
              <a:gd name="T42" fmla="*/ 492935 w 539750"/>
              <a:gd name="T43" fmla="*/ 501651 h 501651"/>
              <a:gd name="T44" fmla="*/ 46815 w 539750"/>
              <a:gd name="T45" fmla="*/ 501651 h 501651"/>
              <a:gd name="T46" fmla="*/ 0 w 539750"/>
              <a:gd name="T47" fmla="*/ 457451 h 501651"/>
              <a:gd name="T48" fmla="*/ 0 w 539750"/>
              <a:gd name="T49" fmla="*/ 197776 h 501651"/>
              <a:gd name="T50" fmla="*/ 46815 w 539750"/>
              <a:gd name="T51" fmla="*/ 150813 h 501651"/>
              <a:gd name="T52" fmla="*/ 201029 w 539750"/>
              <a:gd name="T53" fmla="*/ 0 h 501651"/>
              <a:gd name="T54" fmla="*/ 338720 w 539750"/>
              <a:gd name="T55" fmla="*/ 0 h 501651"/>
              <a:gd name="T56" fmla="*/ 404812 w 539750"/>
              <a:gd name="T57" fmla="*/ 63703 h 501651"/>
              <a:gd name="T58" fmla="*/ 404812 w 539750"/>
              <a:gd name="T59" fmla="*/ 130175 h 501651"/>
              <a:gd name="T60" fmla="*/ 366259 w 539750"/>
              <a:gd name="T61" fmla="*/ 130175 h 501651"/>
              <a:gd name="T62" fmla="*/ 366259 w 539750"/>
              <a:gd name="T63" fmla="*/ 63703 h 501651"/>
              <a:gd name="T64" fmla="*/ 338720 w 539750"/>
              <a:gd name="T65" fmla="*/ 36006 h 501651"/>
              <a:gd name="T66" fmla="*/ 201029 w 539750"/>
              <a:gd name="T67" fmla="*/ 36006 h 501651"/>
              <a:gd name="T68" fmla="*/ 173491 w 539750"/>
              <a:gd name="T69" fmla="*/ 63703 h 501651"/>
              <a:gd name="T70" fmla="*/ 173491 w 539750"/>
              <a:gd name="T71" fmla="*/ 130175 h 501651"/>
              <a:gd name="T72" fmla="*/ 134937 w 539750"/>
              <a:gd name="T73" fmla="*/ 130175 h 501651"/>
              <a:gd name="T74" fmla="*/ 134937 w 539750"/>
              <a:gd name="T75" fmla="*/ 63703 h 501651"/>
              <a:gd name="T76" fmla="*/ 201029 w 539750"/>
              <a:gd name="T77" fmla="*/ 0 h 50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9750" h="501651">
                <a:moveTo>
                  <a:pt x="90487" y="150813"/>
                </a:moveTo>
                <a:cubicBezTo>
                  <a:pt x="90498" y="150813"/>
                  <a:pt x="92407" y="150813"/>
                  <a:pt x="449262" y="150813"/>
                </a:cubicBezTo>
                <a:cubicBezTo>
                  <a:pt x="394066" y="203751"/>
                  <a:pt x="338870" y="256690"/>
                  <a:pt x="305752" y="287338"/>
                </a:cubicBezTo>
                <a:cubicBezTo>
                  <a:pt x="302992" y="278979"/>
                  <a:pt x="297473" y="273407"/>
                  <a:pt x="286434" y="273407"/>
                </a:cubicBezTo>
                <a:cubicBezTo>
                  <a:pt x="286425" y="273407"/>
                  <a:pt x="285910" y="273407"/>
                  <a:pt x="253316" y="273407"/>
                </a:cubicBezTo>
                <a:cubicBezTo>
                  <a:pt x="242277" y="273407"/>
                  <a:pt x="236757" y="278979"/>
                  <a:pt x="233997" y="287338"/>
                </a:cubicBezTo>
                <a:cubicBezTo>
                  <a:pt x="200880" y="256690"/>
                  <a:pt x="145683" y="203751"/>
                  <a:pt x="90487" y="150813"/>
                </a:cubicBezTo>
                <a:close/>
                <a:moveTo>
                  <a:pt x="46815" y="150813"/>
                </a:moveTo>
                <a:cubicBezTo>
                  <a:pt x="46821" y="150813"/>
                  <a:pt x="46912" y="150813"/>
                  <a:pt x="48536" y="150813"/>
                </a:cubicBezTo>
                <a:lnTo>
                  <a:pt x="60584" y="150813"/>
                </a:lnTo>
                <a:cubicBezTo>
                  <a:pt x="60595" y="150824"/>
                  <a:pt x="61958" y="152126"/>
                  <a:pt x="234075" y="316563"/>
                </a:cubicBezTo>
                <a:cubicBezTo>
                  <a:pt x="234075" y="316570"/>
                  <a:pt x="234075" y="317203"/>
                  <a:pt x="234075" y="377338"/>
                </a:cubicBezTo>
                <a:cubicBezTo>
                  <a:pt x="234075" y="388388"/>
                  <a:pt x="242337" y="396676"/>
                  <a:pt x="253352" y="396676"/>
                </a:cubicBezTo>
                <a:cubicBezTo>
                  <a:pt x="253361" y="396676"/>
                  <a:pt x="253876" y="396676"/>
                  <a:pt x="286398" y="396676"/>
                </a:cubicBezTo>
                <a:cubicBezTo>
                  <a:pt x="297413" y="396676"/>
                  <a:pt x="305675" y="388388"/>
                  <a:pt x="305675" y="377338"/>
                </a:cubicBezTo>
                <a:cubicBezTo>
                  <a:pt x="305675" y="377332"/>
                  <a:pt x="305675" y="376702"/>
                  <a:pt x="305675" y="316563"/>
                </a:cubicBezTo>
                <a:cubicBezTo>
                  <a:pt x="305686" y="316553"/>
                  <a:pt x="307055" y="315245"/>
                  <a:pt x="479166" y="150813"/>
                </a:cubicBezTo>
                <a:cubicBezTo>
                  <a:pt x="479172" y="150813"/>
                  <a:pt x="479263" y="150813"/>
                  <a:pt x="480887" y="150813"/>
                </a:cubicBezTo>
                <a:lnTo>
                  <a:pt x="492935" y="150813"/>
                </a:lnTo>
                <a:cubicBezTo>
                  <a:pt x="517720" y="150813"/>
                  <a:pt x="539750" y="172913"/>
                  <a:pt x="539750" y="197776"/>
                </a:cubicBezTo>
                <a:cubicBezTo>
                  <a:pt x="539750" y="197792"/>
                  <a:pt x="539750" y="199836"/>
                  <a:pt x="539750" y="457451"/>
                </a:cubicBezTo>
                <a:cubicBezTo>
                  <a:pt x="539750" y="482314"/>
                  <a:pt x="517720" y="501651"/>
                  <a:pt x="492935" y="501651"/>
                </a:cubicBezTo>
                <a:cubicBezTo>
                  <a:pt x="492923" y="501651"/>
                  <a:pt x="490603" y="501651"/>
                  <a:pt x="46815" y="501651"/>
                </a:cubicBezTo>
                <a:cubicBezTo>
                  <a:pt x="22031" y="501651"/>
                  <a:pt x="0" y="482314"/>
                  <a:pt x="0" y="457451"/>
                </a:cubicBezTo>
                <a:cubicBezTo>
                  <a:pt x="0" y="457442"/>
                  <a:pt x="0" y="455909"/>
                  <a:pt x="0" y="197776"/>
                </a:cubicBezTo>
                <a:cubicBezTo>
                  <a:pt x="0" y="172913"/>
                  <a:pt x="22031" y="150813"/>
                  <a:pt x="46815" y="150813"/>
                </a:cubicBezTo>
                <a:close/>
                <a:moveTo>
                  <a:pt x="201029" y="0"/>
                </a:moveTo>
                <a:cubicBezTo>
                  <a:pt x="201029" y="0"/>
                  <a:pt x="201029" y="0"/>
                  <a:pt x="338720" y="0"/>
                </a:cubicBezTo>
                <a:cubicBezTo>
                  <a:pt x="374520" y="0"/>
                  <a:pt x="404812" y="27697"/>
                  <a:pt x="404812" y="63703"/>
                </a:cubicBezTo>
                <a:cubicBezTo>
                  <a:pt x="404812" y="63703"/>
                  <a:pt x="404812" y="63703"/>
                  <a:pt x="404812" y="130175"/>
                </a:cubicBezTo>
                <a:cubicBezTo>
                  <a:pt x="404812" y="130175"/>
                  <a:pt x="404812" y="130175"/>
                  <a:pt x="366259" y="130175"/>
                </a:cubicBezTo>
                <a:cubicBezTo>
                  <a:pt x="366259" y="130175"/>
                  <a:pt x="366259" y="130175"/>
                  <a:pt x="366259" y="63703"/>
                </a:cubicBezTo>
                <a:cubicBezTo>
                  <a:pt x="366259" y="49854"/>
                  <a:pt x="355243" y="36006"/>
                  <a:pt x="338720" y="36006"/>
                </a:cubicBezTo>
                <a:cubicBezTo>
                  <a:pt x="338720" y="36006"/>
                  <a:pt x="338720" y="36006"/>
                  <a:pt x="201029" y="36006"/>
                </a:cubicBezTo>
                <a:cubicBezTo>
                  <a:pt x="184506" y="36006"/>
                  <a:pt x="173491" y="49854"/>
                  <a:pt x="173491" y="63703"/>
                </a:cubicBezTo>
                <a:lnTo>
                  <a:pt x="173491" y="130175"/>
                </a:lnTo>
                <a:cubicBezTo>
                  <a:pt x="173491" y="130175"/>
                  <a:pt x="173491" y="130175"/>
                  <a:pt x="134937" y="130175"/>
                </a:cubicBezTo>
                <a:cubicBezTo>
                  <a:pt x="134937" y="130175"/>
                  <a:pt x="134937" y="130175"/>
                  <a:pt x="134937" y="63703"/>
                </a:cubicBezTo>
                <a:cubicBezTo>
                  <a:pt x="134937" y="27697"/>
                  <a:pt x="165229" y="0"/>
                  <a:pt x="201029" y="0"/>
                </a:cubicBezTo>
                <a:close/>
              </a:path>
            </a:pathLst>
          </a:custGeom>
          <a:solidFill>
            <a:srgbClr val="0C0C0C">
              <a:alpha val="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 rot="20700000">
            <a:off x="7116763" y="3835400"/>
            <a:ext cx="461962" cy="1017588"/>
          </a:xfrm>
          <a:custGeom>
            <a:avLst/>
            <a:gdLst>
              <a:gd name="G0" fmla="+- 105 0 0"/>
              <a:gd name="G1" fmla="+- 231 0 0"/>
              <a:gd name="T0" fmla="*/ 43 w 105"/>
              <a:gd name="T1" fmla="*/ 231 h 231"/>
              <a:gd name="T2" fmla="*/ 43 w 105"/>
              <a:gd name="T3" fmla="*/ 202 h 231"/>
              <a:gd name="T4" fmla="*/ 0 w 105"/>
              <a:gd name="T5" fmla="*/ 190 h 231"/>
              <a:gd name="T6" fmla="*/ 6 w 105"/>
              <a:gd name="T7" fmla="*/ 171 h 231"/>
              <a:gd name="T8" fmla="*/ 47 w 105"/>
              <a:gd name="T9" fmla="*/ 183 h 231"/>
              <a:gd name="T10" fmla="*/ 80 w 105"/>
              <a:gd name="T11" fmla="*/ 156 h 231"/>
              <a:gd name="T12" fmla="*/ 49 w 105"/>
              <a:gd name="T13" fmla="*/ 122 h 231"/>
              <a:gd name="T14" fmla="*/ 2 w 105"/>
              <a:gd name="T15" fmla="*/ 73 h 231"/>
              <a:gd name="T16" fmla="*/ 45 w 105"/>
              <a:gd name="T17" fmla="*/ 28 h 231"/>
              <a:gd name="T18" fmla="*/ 45 w 105"/>
              <a:gd name="T19" fmla="*/ 0 h 231"/>
              <a:gd name="T20" fmla="*/ 62 w 105"/>
              <a:gd name="T21" fmla="*/ 0 h 231"/>
              <a:gd name="T22" fmla="*/ 62 w 105"/>
              <a:gd name="T23" fmla="*/ 27 h 231"/>
              <a:gd name="T24" fmla="*/ 99 w 105"/>
              <a:gd name="T25" fmla="*/ 37 h 231"/>
              <a:gd name="T26" fmla="*/ 92 w 105"/>
              <a:gd name="T27" fmla="*/ 55 h 231"/>
              <a:gd name="T28" fmla="*/ 56 w 105"/>
              <a:gd name="T29" fmla="*/ 46 h 231"/>
              <a:gd name="T30" fmla="*/ 26 w 105"/>
              <a:gd name="T31" fmla="*/ 70 h 231"/>
              <a:gd name="T32" fmla="*/ 61 w 105"/>
              <a:gd name="T33" fmla="*/ 102 h 231"/>
              <a:gd name="T34" fmla="*/ 105 w 105"/>
              <a:gd name="T35" fmla="*/ 154 h 231"/>
              <a:gd name="T36" fmla="*/ 60 w 105"/>
              <a:gd name="T37" fmla="*/ 201 h 231"/>
              <a:gd name="T38" fmla="*/ 60 w 105"/>
              <a:gd name="T39" fmla="*/ 231 h 231"/>
              <a:gd name="T40" fmla="*/ 43 w 105"/>
              <a:gd name="T41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231">
                <a:moveTo>
                  <a:pt x="43" y="231"/>
                </a:moveTo>
                <a:cubicBezTo>
                  <a:pt x="43" y="202"/>
                  <a:pt x="43" y="202"/>
                  <a:pt x="43" y="202"/>
                </a:cubicBezTo>
                <a:cubicBezTo>
                  <a:pt x="26" y="202"/>
                  <a:pt x="9" y="197"/>
                  <a:pt x="0" y="190"/>
                </a:cubicBezTo>
                <a:cubicBezTo>
                  <a:pt x="6" y="171"/>
                  <a:pt x="6" y="171"/>
                  <a:pt x="6" y="171"/>
                </a:cubicBezTo>
                <a:cubicBezTo>
                  <a:pt x="16" y="178"/>
                  <a:pt x="31" y="183"/>
                  <a:pt x="47" y="183"/>
                </a:cubicBezTo>
                <a:cubicBezTo>
                  <a:pt x="67" y="183"/>
                  <a:pt x="80" y="172"/>
                  <a:pt x="80" y="156"/>
                </a:cubicBezTo>
                <a:cubicBezTo>
                  <a:pt x="80" y="140"/>
                  <a:pt x="69" y="131"/>
                  <a:pt x="49" y="122"/>
                </a:cubicBezTo>
                <a:cubicBezTo>
                  <a:pt x="20" y="111"/>
                  <a:pt x="2" y="98"/>
                  <a:pt x="2" y="73"/>
                </a:cubicBezTo>
                <a:cubicBezTo>
                  <a:pt x="2" y="50"/>
                  <a:pt x="19" y="32"/>
                  <a:pt x="45" y="28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27"/>
                  <a:pt x="62" y="27"/>
                  <a:pt x="62" y="27"/>
                </a:cubicBezTo>
                <a:cubicBezTo>
                  <a:pt x="79" y="28"/>
                  <a:pt x="90" y="32"/>
                  <a:pt x="99" y="37"/>
                </a:cubicBezTo>
                <a:cubicBezTo>
                  <a:pt x="92" y="55"/>
                  <a:pt x="92" y="55"/>
                  <a:pt x="92" y="55"/>
                </a:cubicBezTo>
                <a:cubicBezTo>
                  <a:pt x="86" y="52"/>
                  <a:pt x="74" y="46"/>
                  <a:pt x="56" y="46"/>
                </a:cubicBezTo>
                <a:cubicBezTo>
                  <a:pt x="34" y="46"/>
                  <a:pt x="26" y="59"/>
                  <a:pt x="26" y="70"/>
                </a:cubicBezTo>
                <a:cubicBezTo>
                  <a:pt x="26" y="85"/>
                  <a:pt x="37" y="92"/>
                  <a:pt x="61" y="102"/>
                </a:cubicBezTo>
                <a:cubicBezTo>
                  <a:pt x="90" y="114"/>
                  <a:pt x="105" y="129"/>
                  <a:pt x="105" y="154"/>
                </a:cubicBezTo>
                <a:cubicBezTo>
                  <a:pt x="105" y="176"/>
                  <a:pt x="89" y="197"/>
                  <a:pt x="60" y="201"/>
                </a:cubicBezTo>
                <a:cubicBezTo>
                  <a:pt x="60" y="231"/>
                  <a:pt x="60" y="231"/>
                  <a:pt x="60" y="231"/>
                </a:cubicBezTo>
                <a:lnTo>
                  <a:pt x="43" y="231"/>
                </a:lnTo>
                <a:close/>
              </a:path>
            </a:pathLst>
          </a:custGeom>
          <a:solidFill>
            <a:srgbClr val="0C0C0C">
              <a:alpha val="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 rot="20280000">
            <a:off x="3925888" y="1398588"/>
            <a:ext cx="1004887" cy="641350"/>
          </a:xfrm>
          <a:custGeom>
            <a:avLst/>
            <a:gdLst>
              <a:gd name="G0" fmla="+- 34754 0 0"/>
              <a:gd name="G1" fmla="+- 22261 0 0"/>
              <a:gd name="T0" fmla="*/ 184776 w 755650"/>
              <a:gd name="T1" fmla="*/ 9525 h 481013"/>
              <a:gd name="T2" fmla="*/ 259238 w 755650"/>
              <a:gd name="T3" fmla="*/ 9525 h 481013"/>
              <a:gd name="T4" fmla="*/ 377825 w 755650"/>
              <a:gd name="T5" fmla="*/ 61913 h 481013"/>
              <a:gd name="T6" fmla="*/ 496412 w 755650"/>
              <a:gd name="T7" fmla="*/ 9525 h 481013"/>
              <a:gd name="T8" fmla="*/ 570874 w 755650"/>
              <a:gd name="T9" fmla="*/ 9525 h 481013"/>
              <a:gd name="T10" fmla="*/ 755650 w 755650"/>
              <a:gd name="T11" fmla="*/ 172202 h 481013"/>
              <a:gd name="T12" fmla="*/ 653610 w 755650"/>
              <a:gd name="T13" fmla="*/ 285249 h 481013"/>
              <a:gd name="T14" fmla="*/ 570874 w 755650"/>
              <a:gd name="T15" fmla="*/ 213561 h 481013"/>
              <a:gd name="T16" fmla="*/ 592937 w 755650"/>
              <a:gd name="T17" fmla="*/ 481013 h 481013"/>
              <a:gd name="T18" fmla="*/ 162713 w 755650"/>
              <a:gd name="T19" fmla="*/ 481013 h 481013"/>
              <a:gd name="T20" fmla="*/ 184776 w 755650"/>
              <a:gd name="T21" fmla="*/ 213561 h 481013"/>
              <a:gd name="T22" fmla="*/ 102040 w 755650"/>
              <a:gd name="T23" fmla="*/ 285249 h 481013"/>
              <a:gd name="T24" fmla="*/ 0 w 755650"/>
              <a:gd name="T25" fmla="*/ 172202 h 481013"/>
              <a:gd name="T26" fmla="*/ 184776 w 755650"/>
              <a:gd name="T27" fmla="*/ 9525 h 481013"/>
              <a:gd name="T28" fmla="*/ 269875 w 755650"/>
              <a:gd name="T29" fmla="*/ 0 h 481013"/>
              <a:gd name="T30" fmla="*/ 300322 w 755650"/>
              <a:gd name="T31" fmla="*/ 0 h 481013"/>
              <a:gd name="T32" fmla="*/ 377825 w 755650"/>
              <a:gd name="T33" fmla="*/ 17009 h 481013"/>
              <a:gd name="T34" fmla="*/ 455328 w 755650"/>
              <a:gd name="T35" fmla="*/ 0 h 481013"/>
              <a:gd name="T36" fmla="*/ 485775 w 755650"/>
              <a:gd name="T37" fmla="*/ 0 h 481013"/>
              <a:gd name="T38" fmla="*/ 377825 w 755650"/>
              <a:gd name="T39" fmla="*/ 39688 h 481013"/>
              <a:gd name="T40" fmla="*/ 269875 w 755650"/>
              <a:gd name="T41" fmla="*/ 0 h 48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5650" h="481013">
                <a:moveTo>
                  <a:pt x="184776" y="9525"/>
                </a:moveTo>
                <a:cubicBezTo>
                  <a:pt x="184776" y="9525"/>
                  <a:pt x="184776" y="9525"/>
                  <a:pt x="259238" y="9525"/>
                </a:cubicBezTo>
                <a:cubicBezTo>
                  <a:pt x="284058" y="42612"/>
                  <a:pt x="328184" y="61913"/>
                  <a:pt x="377825" y="61913"/>
                </a:cubicBezTo>
                <a:cubicBezTo>
                  <a:pt x="427466" y="61913"/>
                  <a:pt x="471592" y="42612"/>
                  <a:pt x="496412" y="9525"/>
                </a:cubicBezTo>
                <a:cubicBezTo>
                  <a:pt x="496412" y="9525"/>
                  <a:pt x="496412" y="9525"/>
                  <a:pt x="570874" y="9525"/>
                </a:cubicBezTo>
                <a:cubicBezTo>
                  <a:pt x="570874" y="9525"/>
                  <a:pt x="570874" y="9525"/>
                  <a:pt x="755650" y="172202"/>
                </a:cubicBezTo>
                <a:lnTo>
                  <a:pt x="653610" y="285249"/>
                </a:lnTo>
                <a:cubicBezTo>
                  <a:pt x="653610" y="285249"/>
                  <a:pt x="653610" y="285249"/>
                  <a:pt x="570874" y="213561"/>
                </a:cubicBezTo>
                <a:cubicBezTo>
                  <a:pt x="570874" y="213561"/>
                  <a:pt x="570874" y="213561"/>
                  <a:pt x="592937" y="481013"/>
                </a:cubicBezTo>
                <a:cubicBezTo>
                  <a:pt x="592937" y="481013"/>
                  <a:pt x="592937" y="481013"/>
                  <a:pt x="162713" y="481013"/>
                </a:cubicBezTo>
                <a:cubicBezTo>
                  <a:pt x="162713" y="481013"/>
                  <a:pt x="162713" y="481013"/>
                  <a:pt x="184776" y="213561"/>
                </a:cubicBezTo>
                <a:cubicBezTo>
                  <a:pt x="184776" y="213561"/>
                  <a:pt x="184776" y="213561"/>
                  <a:pt x="102040" y="285249"/>
                </a:cubicBezTo>
                <a:cubicBezTo>
                  <a:pt x="102040" y="285249"/>
                  <a:pt x="102040" y="285249"/>
                  <a:pt x="0" y="172202"/>
                </a:cubicBezTo>
                <a:cubicBezTo>
                  <a:pt x="0" y="172202"/>
                  <a:pt x="0" y="172202"/>
                  <a:pt x="184776" y="9525"/>
                </a:cubicBezTo>
                <a:close/>
                <a:moveTo>
                  <a:pt x="269875" y="0"/>
                </a:moveTo>
                <a:cubicBezTo>
                  <a:pt x="269875" y="0"/>
                  <a:pt x="269875" y="0"/>
                  <a:pt x="300322" y="0"/>
                </a:cubicBezTo>
                <a:cubicBezTo>
                  <a:pt x="322466" y="11339"/>
                  <a:pt x="350146" y="17009"/>
                  <a:pt x="377825" y="17009"/>
                </a:cubicBezTo>
                <a:cubicBezTo>
                  <a:pt x="405505" y="17009"/>
                  <a:pt x="433184" y="11339"/>
                  <a:pt x="455328" y="0"/>
                </a:cubicBezTo>
                <a:lnTo>
                  <a:pt x="485775" y="0"/>
                </a:lnTo>
                <a:cubicBezTo>
                  <a:pt x="458096" y="25514"/>
                  <a:pt x="419344" y="39688"/>
                  <a:pt x="377825" y="39688"/>
                </a:cubicBezTo>
                <a:cubicBezTo>
                  <a:pt x="333538" y="39688"/>
                  <a:pt x="294787" y="25514"/>
                  <a:pt x="269875" y="0"/>
                </a:cubicBezTo>
                <a:close/>
              </a:path>
            </a:pathLst>
          </a:custGeom>
          <a:solidFill>
            <a:srgbClr val="0C0C0C">
              <a:alpha val="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 rot="1800000">
            <a:off x="1906588" y="4171950"/>
            <a:ext cx="374650" cy="630238"/>
          </a:xfrm>
          <a:custGeom>
            <a:avLst/>
            <a:gdLst>
              <a:gd name="G0" fmla="+- 25884 0 0"/>
              <a:gd name="G1" fmla="+- 49490 0 0"/>
              <a:gd name="T0" fmla="*/ 68931 w 419100"/>
              <a:gd name="T1" fmla="*/ 400050 h 704850"/>
              <a:gd name="T2" fmla="*/ 209550 w 419100"/>
              <a:gd name="T3" fmla="*/ 413780 h 704850"/>
              <a:gd name="T4" fmla="*/ 350169 w 419100"/>
              <a:gd name="T5" fmla="*/ 400050 h 704850"/>
              <a:gd name="T6" fmla="*/ 347412 w 419100"/>
              <a:gd name="T7" fmla="*/ 411034 h 704850"/>
              <a:gd name="T8" fmla="*/ 419100 w 419100"/>
              <a:gd name="T9" fmla="*/ 704850 h 704850"/>
              <a:gd name="T10" fmla="*/ 195764 w 419100"/>
              <a:gd name="T11" fmla="*/ 704850 h 704850"/>
              <a:gd name="T12" fmla="*/ 0 w 419100"/>
              <a:gd name="T13" fmla="*/ 704850 h 704850"/>
              <a:gd name="T14" fmla="*/ 68931 w 419100"/>
              <a:gd name="T15" fmla="*/ 411034 h 704850"/>
              <a:gd name="T16" fmla="*/ 68931 w 419100"/>
              <a:gd name="T17" fmla="*/ 400050 h 704850"/>
              <a:gd name="T18" fmla="*/ 90930 w 419100"/>
              <a:gd name="T19" fmla="*/ 0 h 704850"/>
              <a:gd name="T20" fmla="*/ 124033 w 419100"/>
              <a:gd name="T21" fmla="*/ 0 h 704850"/>
              <a:gd name="T22" fmla="*/ 135068 w 419100"/>
              <a:gd name="T23" fmla="*/ 71563 h 704850"/>
              <a:gd name="T24" fmla="*/ 159895 w 419100"/>
              <a:gd name="T25" fmla="*/ 104592 h 704850"/>
              <a:gd name="T26" fmla="*/ 209550 w 419100"/>
              <a:gd name="T27" fmla="*/ 110097 h 704850"/>
              <a:gd name="T28" fmla="*/ 261964 w 419100"/>
              <a:gd name="T29" fmla="*/ 101840 h 704850"/>
              <a:gd name="T30" fmla="*/ 286791 w 419100"/>
              <a:gd name="T31" fmla="*/ 71563 h 704850"/>
              <a:gd name="T32" fmla="*/ 297826 w 419100"/>
              <a:gd name="T33" fmla="*/ 0 h 704850"/>
              <a:gd name="T34" fmla="*/ 330929 w 419100"/>
              <a:gd name="T35" fmla="*/ 0 h 704850"/>
              <a:gd name="T36" fmla="*/ 333687 w 419100"/>
              <a:gd name="T37" fmla="*/ 66058 h 704850"/>
              <a:gd name="T38" fmla="*/ 377825 w 419100"/>
              <a:gd name="T39" fmla="*/ 137622 h 704850"/>
              <a:gd name="T40" fmla="*/ 352998 w 419100"/>
              <a:gd name="T41" fmla="*/ 368826 h 704850"/>
              <a:gd name="T42" fmla="*/ 209550 w 419100"/>
              <a:gd name="T43" fmla="*/ 382588 h 704850"/>
              <a:gd name="T44" fmla="*/ 66103 w 419100"/>
              <a:gd name="T45" fmla="*/ 368826 h 704850"/>
              <a:gd name="T46" fmla="*/ 41275 w 419100"/>
              <a:gd name="T47" fmla="*/ 137622 h 704850"/>
              <a:gd name="T48" fmla="*/ 44034 w 419100"/>
              <a:gd name="T49" fmla="*/ 137622 h 704850"/>
              <a:gd name="T50" fmla="*/ 85413 w 419100"/>
              <a:gd name="T51" fmla="*/ 66058 h 704850"/>
              <a:gd name="T52" fmla="*/ 90930 w 419100"/>
              <a:gd name="T53" fmla="*/ 0 h 704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9100" h="704850">
                <a:moveTo>
                  <a:pt x="68931" y="400050"/>
                </a:moveTo>
                <a:cubicBezTo>
                  <a:pt x="113047" y="408288"/>
                  <a:pt x="159920" y="413780"/>
                  <a:pt x="209550" y="413780"/>
                </a:cubicBezTo>
                <a:cubicBezTo>
                  <a:pt x="259180" y="413780"/>
                  <a:pt x="306053" y="408288"/>
                  <a:pt x="350169" y="400050"/>
                </a:cubicBezTo>
                <a:cubicBezTo>
                  <a:pt x="350169" y="405542"/>
                  <a:pt x="350169" y="408288"/>
                  <a:pt x="347412" y="411034"/>
                </a:cubicBezTo>
                <a:cubicBezTo>
                  <a:pt x="336385" y="553802"/>
                  <a:pt x="419075" y="704805"/>
                  <a:pt x="419100" y="704850"/>
                </a:cubicBezTo>
                <a:cubicBezTo>
                  <a:pt x="419100" y="704850"/>
                  <a:pt x="419100" y="704850"/>
                  <a:pt x="195764" y="704850"/>
                </a:cubicBezTo>
                <a:cubicBezTo>
                  <a:pt x="193007" y="704850"/>
                  <a:pt x="193007" y="704850"/>
                  <a:pt x="0" y="704850"/>
                </a:cubicBezTo>
                <a:cubicBezTo>
                  <a:pt x="0" y="704850"/>
                  <a:pt x="82717" y="553823"/>
                  <a:pt x="68931" y="411034"/>
                </a:cubicBezTo>
                <a:cubicBezTo>
                  <a:pt x="68931" y="408288"/>
                  <a:pt x="68931" y="405542"/>
                  <a:pt x="68931" y="400050"/>
                </a:cubicBezTo>
                <a:close/>
                <a:moveTo>
                  <a:pt x="90930" y="0"/>
                </a:moveTo>
                <a:cubicBezTo>
                  <a:pt x="90930" y="0"/>
                  <a:pt x="90930" y="0"/>
                  <a:pt x="124033" y="0"/>
                </a:cubicBezTo>
                <a:cubicBezTo>
                  <a:pt x="124033" y="0"/>
                  <a:pt x="115758" y="52296"/>
                  <a:pt x="135068" y="71563"/>
                </a:cubicBezTo>
                <a:cubicBezTo>
                  <a:pt x="140585" y="77068"/>
                  <a:pt x="151619" y="90830"/>
                  <a:pt x="159895" y="104592"/>
                </a:cubicBezTo>
                <a:cubicBezTo>
                  <a:pt x="176447" y="107345"/>
                  <a:pt x="192998" y="110097"/>
                  <a:pt x="209550" y="110097"/>
                </a:cubicBezTo>
                <a:cubicBezTo>
                  <a:pt x="228860" y="110097"/>
                  <a:pt x="245412" y="107345"/>
                  <a:pt x="261964" y="101840"/>
                </a:cubicBezTo>
                <a:cubicBezTo>
                  <a:pt x="270239" y="90830"/>
                  <a:pt x="281274" y="77068"/>
                  <a:pt x="286791" y="71563"/>
                </a:cubicBezTo>
                <a:cubicBezTo>
                  <a:pt x="303338" y="52301"/>
                  <a:pt x="297829" y="28"/>
                  <a:pt x="297826" y="0"/>
                </a:cubicBezTo>
                <a:cubicBezTo>
                  <a:pt x="297826" y="0"/>
                  <a:pt x="297826" y="0"/>
                  <a:pt x="330929" y="0"/>
                </a:cubicBezTo>
                <a:cubicBezTo>
                  <a:pt x="330929" y="0"/>
                  <a:pt x="322653" y="30277"/>
                  <a:pt x="333687" y="66058"/>
                </a:cubicBezTo>
                <a:cubicBezTo>
                  <a:pt x="347477" y="99080"/>
                  <a:pt x="377811" y="137603"/>
                  <a:pt x="377825" y="137622"/>
                </a:cubicBezTo>
                <a:cubicBezTo>
                  <a:pt x="374420" y="164716"/>
                  <a:pt x="362653" y="260449"/>
                  <a:pt x="352998" y="368826"/>
                </a:cubicBezTo>
                <a:cubicBezTo>
                  <a:pt x="306101" y="377083"/>
                  <a:pt x="259205" y="382588"/>
                  <a:pt x="209550" y="382588"/>
                </a:cubicBezTo>
                <a:cubicBezTo>
                  <a:pt x="159895" y="382588"/>
                  <a:pt x="112999" y="377083"/>
                  <a:pt x="66103" y="368826"/>
                </a:cubicBezTo>
                <a:cubicBezTo>
                  <a:pt x="55070" y="244989"/>
                  <a:pt x="41280" y="137660"/>
                  <a:pt x="41275" y="137622"/>
                </a:cubicBezTo>
                <a:cubicBezTo>
                  <a:pt x="41275" y="137622"/>
                  <a:pt x="41275" y="137622"/>
                  <a:pt x="44034" y="137622"/>
                </a:cubicBezTo>
                <a:cubicBezTo>
                  <a:pt x="44050" y="137601"/>
                  <a:pt x="74381" y="99078"/>
                  <a:pt x="85413" y="66058"/>
                </a:cubicBezTo>
                <a:cubicBezTo>
                  <a:pt x="99199" y="30295"/>
                  <a:pt x="90938" y="30"/>
                  <a:pt x="90930" y="0"/>
                </a:cubicBezTo>
                <a:close/>
              </a:path>
            </a:pathLst>
          </a:custGeom>
          <a:solidFill>
            <a:srgbClr val="0C0C0C">
              <a:alpha val="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8482013" y="2152650"/>
            <a:ext cx="2916237" cy="2897188"/>
          </a:xfrm>
          <a:custGeom>
            <a:avLst/>
            <a:gdLst>
              <a:gd name="G0" fmla="+- 1120 0 0"/>
              <a:gd name="G1" fmla="+- 1112 0 0"/>
              <a:gd name="T0" fmla="*/ 679 w 1120"/>
              <a:gd name="T1" fmla="*/ 1041 h 1112"/>
              <a:gd name="T2" fmla="*/ 110 w 1120"/>
              <a:gd name="T3" fmla="*/ 794 h 1112"/>
              <a:gd name="T4" fmla="*/ 167 w 1120"/>
              <a:gd name="T5" fmla="*/ 629 h 1112"/>
              <a:gd name="T6" fmla="*/ 259 w 1120"/>
              <a:gd name="T7" fmla="*/ 0 h 1112"/>
              <a:gd name="T8" fmla="*/ 616 w 1120"/>
              <a:gd name="T9" fmla="*/ 154 h 1112"/>
              <a:gd name="T10" fmla="*/ 1048 w 1120"/>
              <a:gd name="T11" fmla="*/ 753 h 1112"/>
              <a:gd name="T12" fmla="*/ 1120 w 1120"/>
              <a:gd name="T13" fmla="*/ 872 h 1112"/>
              <a:gd name="T14" fmla="*/ 796 w 1120"/>
              <a:gd name="T15" fmla="*/ 1112 h 1112"/>
              <a:gd name="T16" fmla="*/ 679 w 1120"/>
              <a:gd name="T17" fmla="*/ 1041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0" h="1112">
                <a:moveTo>
                  <a:pt x="679" y="1041"/>
                </a:moveTo>
                <a:cubicBezTo>
                  <a:pt x="679" y="1041"/>
                  <a:pt x="220" y="931"/>
                  <a:pt x="110" y="794"/>
                </a:cubicBezTo>
                <a:cubicBezTo>
                  <a:pt x="0" y="657"/>
                  <a:pt x="167" y="629"/>
                  <a:pt x="167" y="629"/>
                </a:cubicBezTo>
                <a:cubicBezTo>
                  <a:pt x="259" y="0"/>
                  <a:pt x="259" y="0"/>
                  <a:pt x="259" y="0"/>
                </a:cubicBezTo>
                <a:cubicBezTo>
                  <a:pt x="259" y="0"/>
                  <a:pt x="591" y="138"/>
                  <a:pt x="616" y="154"/>
                </a:cubicBezTo>
                <a:cubicBezTo>
                  <a:pt x="642" y="170"/>
                  <a:pt x="1048" y="753"/>
                  <a:pt x="1048" y="753"/>
                </a:cubicBezTo>
                <a:cubicBezTo>
                  <a:pt x="1120" y="872"/>
                  <a:pt x="1120" y="872"/>
                  <a:pt x="1120" y="872"/>
                </a:cubicBezTo>
                <a:cubicBezTo>
                  <a:pt x="796" y="1112"/>
                  <a:pt x="796" y="1112"/>
                  <a:pt x="796" y="1112"/>
                </a:cubicBezTo>
                <a:lnTo>
                  <a:pt x="679" y="1041"/>
                </a:lnTo>
                <a:close/>
              </a:path>
            </a:pathLst>
          </a:custGeom>
          <a:solidFill>
            <a:srgbClr val="F6C4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151813" y="3648075"/>
            <a:ext cx="911225" cy="646113"/>
          </a:xfrm>
          <a:custGeom>
            <a:avLst/>
            <a:gdLst>
              <a:gd name="G0" fmla="+- 350 0 0"/>
              <a:gd name="G1" fmla="+- 248 0 0"/>
              <a:gd name="T0" fmla="*/ 6 w 350"/>
              <a:gd name="T1" fmla="*/ 36 h 248"/>
              <a:gd name="T2" fmla="*/ 0 w 350"/>
              <a:gd name="T3" fmla="*/ 59 h 248"/>
              <a:gd name="T4" fmla="*/ 112 w 350"/>
              <a:gd name="T5" fmla="*/ 165 h 248"/>
              <a:gd name="T6" fmla="*/ 237 w 350"/>
              <a:gd name="T7" fmla="*/ 233 h 248"/>
              <a:gd name="T8" fmla="*/ 312 w 350"/>
              <a:gd name="T9" fmla="*/ 231 h 248"/>
              <a:gd name="T10" fmla="*/ 342 w 350"/>
              <a:gd name="T11" fmla="*/ 166 h 248"/>
              <a:gd name="T12" fmla="*/ 296 w 350"/>
              <a:gd name="T13" fmla="*/ 107 h 248"/>
              <a:gd name="T14" fmla="*/ 168 w 350"/>
              <a:gd name="T15" fmla="*/ 47 h 248"/>
              <a:gd name="T16" fmla="*/ 6 w 350"/>
              <a:gd name="T17" fmla="*/ 3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0" h="248">
                <a:moveTo>
                  <a:pt x="6" y="36"/>
                </a:moveTo>
                <a:cubicBezTo>
                  <a:pt x="3" y="42"/>
                  <a:pt x="0" y="50"/>
                  <a:pt x="0" y="59"/>
                </a:cubicBezTo>
                <a:cubicBezTo>
                  <a:pt x="0" y="93"/>
                  <a:pt x="72" y="146"/>
                  <a:pt x="112" y="165"/>
                </a:cubicBezTo>
                <a:cubicBezTo>
                  <a:pt x="112" y="165"/>
                  <a:pt x="237" y="233"/>
                  <a:pt x="237" y="233"/>
                </a:cubicBezTo>
                <a:cubicBezTo>
                  <a:pt x="270" y="248"/>
                  <a:pt x="304" y="247"/>
                  <a:pt x="312" y="231"/>
                </a:cubicBezTo>
                <a:cubicBezTo>
                  <a:pt x="342" y="166"/>
                  <a:pt x="342" y="166"/>
                  <a:pt x="342" y="166"/>
                </a:cubicBezTo>
                <a:cubicBezTo>
                  <a:pt x="350" y="149"/>
                  <a:pt x="329" y="123"/>
                  <a:pt x="296" y="107"/>
                </a:cubicBezTo>
                <a:cubicBezTo>
                  <a:pt x="296" y="107"/>
                  <a:pt x="168" y="47"/>
                  <a:pt x="168" y="47"/>
                </a:cubicBezTo>
                <a:cubicBezTo>
                  <a:pt x="137" y="32"/>
                  <a:pt x="25" y="0"/>
                  <a:pt x="6" y="36"/>
                </a:cubicBezTo>
                <a:close/>
              </a:path>
            </a:pathLst>
          </a:custGeom>
          <a:solidFill>
            <a:srgbClr val="F6C4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7766050" y="2955925"/>
            <a:ext cx="914400" cy="642938"/>
          </a:xfrm>
          <a:custGeom>
            <a:avLst/>
            <a:gdLst>
              <a:gd name="G0" fmla="+- 351 0 0"/>
              <a:gd name="G1" fmla="+- 247 0 0"/>
              <a:gd name="T0" fmla="*/ 7 w 351"/>
              <a:gd name="T1" fmla="*/ 25 h 247"/>
              <a:gd name="T2" fmla="*/ 2 w 351"/>
              <a:gd name="T3" fmla="*/ 38 h 247"/>
              <a:gd name="T4" fmla="*/ 33 w 351"/>
              <a:gd name="T5" fmla="*/ 102 h 247"/>
              <a:gd name="T6" fmla="*/ 88 w 351"/>
              <a:gd name="T7" fmla="*/ 155 h 247"/>
              <a:gd name="T8" fmla="*/ 154 w 351"/>
              <a:gd name="T9" fmla="*/ 192 h 247"/>
              <a:gd name="T10" fmla="*/ 230 w 351"/>
              <a:gd name="T11" fmla="*/ 231 h 247"/>
              <a:gd name="T12" fmla="*/ 307 w 351"/>
              <a:gd name="T13" fmla="*/ 224 h 247"/>
              <a:gd name="T14" fmla="*/ 342 w 351"/>
              <a:gd name="T15" fmla="*/ 149 h 247"/>
              <a:gd name="T16" fmla="*/ 298 w 351"/>
              <a:gd name="T17" fmla="*/ 85 h 247"/>
              <a:gd name="T18" fmla="*/ 170 w 351"/>
              <a:gd name="T19" fmla="*/ 25 h 247"/>
              <a:gd name="T20" fmla="*/ 83 w 351"/>
              <a:gd name="T21" fmla="*/ 5 h 247"/>
              <a:gd name="T22" fmla="*/ 28 w 351"/>
              <a:gd name="T23" fmla="*/ 8 h 247"/>
              <a:gd name="T24" fmla="*/ 7 w 351"/>
              <a:gd name="T25" fmla="*/ 2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1" h="247">
                <a:moveTo>
                  <a:pt x="7" y="25"/>
                </a:moveTo>
                <a:cubicBezTo>
                  <a:pt x="4" y="29"/>
                  <a:pt x="2" y="33"/>
                  <a:pt x="2" y="38"/>
                </a:cubicBezTo>
                <a:cubicBezTo>
                  <a:pt x="0" y="63"/>
                  <a:pt x="18" y="85"/>
                  <a:pt x="33" y="102"/>
                </a:cubicBezTo>
                <a:cubicBezTo>
                  <a:pt x="49" y="122"/>
                  <a:pt x="67" y="140"/>
                  <a:pt x="88" y="155"/>
                </a:cubicBezTo>
                <a:cubicBezTo>
                  <a:pt x="109" y="169"/>
                  <a:pt x="132" y="180"/>
                  <a:pt x="154" y="192"/>
                </a:cubicBezTo>
                <a:cubicBezTo>
                  <a:pt x="179" y="206"/>
                  <a:pt x="204" y="219"/>
                  <a:pt x="230" y="231"/>
                </a:cubicBezTo>
                <a:cubicBezTo>
                  <a:pt x="263" y="247"/>
                  <a:pt x="298" y="244"/>
                  <a:pt x="307" y="224"/>
                </a:cubicBezTo>
                <a:cubicBezTo>
                  <a:pt x="342" y="149"/>
                  <a:pt x="342" y="149"/>
                  <a:pt x="342" y="149"/>
                </a:cubicBezTo>
                <a:cubicBezTo>
                  <a:pt x="351" y="130"/>
                  <a:pt x="331" y="101"/>
                  <a:pt x="298" y="85"/>
                </a:cubicBezTo>
                <a:cubicBezTo>
                  <a:pt x="298" y="85"/>
                  <a:pt x="170" y="25"/>
                  <a:pt x="170" y="25"/>
                </a:cubicBezTo>
                <a:cubicBezTo>
                  <a:pt x="142" y="14"/>
                  <a:pt x="113" y="8"/>
                  <a:pt x="83" y="5"/>
                </a:cubicBezTo>
                <a:cubicBezTo>
                  <a:pt x="65" y="3"/>
                  <a:pt x="45" y="0"/>
                  <a:pt x="28" y="8"/>
                </a:cubicBezTo>
                <a:cubicBezTo>
                  <a:pt x="20" y="12"/>
                  <a:pt x="12" y="18"/>
                  <a:pt x="7" y="25"/>
                </a:cubicBezTo>
                <a:close/>
              </a:path>
            </a:pathLst>
          </a:custGeom>
          <a:solidFill>
            <a:srgbClr val="F6C4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Freeform 11"/>
          <p:cNvSpPr>
            <a:spLocks noChangeArrowheads="1"/>
          </p:cNvSpPr>
          <p:nvPr/>
        </p:nvSpPr>
        <p:spPr bwMode="auto">
          <a:xfrm>
            <a:off x="7607300" y="2289175"/>
            <a:ext cx="931863" cy="660400"/>
          </a:xfrm>
          <a:custGeom>
            <a:avLst/>
            <a:gdLst>
              <a:gd name="G0" fmla="+- 358 0 0"/>
              <a:gd name="G1" fmla="+- 254 0 0"/>
              <a:gd name="T0" fmla="*/ 11 w 358"/>
              <a:gd name="T1" fmla="*/ 34 h 254"/>
              <a:gd name="T2" fmla="*/ 6 w 358"/>
              <a:gd name="T3" fmla="*/ 44 h 254"/>
              <a:gd name="T4" fmla="*/ 21 w 358"/>
              <a:gd name="T5" fmla="*/ 98 h 254"/>
              <a:gd name="T6" fmla="*/ 68 w 358"/>
              <a:gd name="T7" fmla="*/ 151 h 254"/>
              <a:gd name="T8" fmla="*/ 101 w 358"/>
              <a:gd name="T9" fmla="*/ 175 h 254"/>
              <a:gd name="T10" fmla="*/ 226 w 358"/>
              <a:gd name="T11" fmla="*/ 233 h 254"/>
              <a:gd name="T12" fmla="*/ 238 w 358"/>
              <a:gd name="T13" fmla="*/ 238 h 254"/>
              <a:gd name="T14" fmla="*/ 315 w 358"/>
              <a:gd name="T15" fmla="*/ 232 h 254"/>
              <a:gd name="T16" fmla="*/ 349 w 358"/>
              <a:gd name="T17" fmla="*/ 160 h 254"/>
              <a:gd name="T18" fmla="*/ 305 w 358"/>
              <a:gd name="T19" fmla="*/ 98 h 254"/>
              <a:gd name="T20" fmla="*/ 177 w 358"/>
              <a:gd name="T21" fmla="*/ 38 h 254"/>
              <a:gd name="T22" fmla="*/ 11 w 358"/>
              <a:gd name="T23" fmla="*/ 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" h="254">
                <a:moveTo>
                  <a:pt x="11" y="34"/>
                </a:moveTo>
                <a:cubicBezTo>
                  <a:pt x="9" y="38"/>
                  <a:pt x="7" y="41"/>
                  <a:pt x="6" y="44"/>
                </a:cubicBezTo>
                <a:cubicBezTo>
                  <a:pt x="0" y="62"/>
                  <a:pt x="11" y="83"/>
                  <a:pt x="21" y="98"/>
                </a:cubicBezTo>
                <a:cubicBezTo>
                  <a:pt x="34" y="117"/>
                  <a:pt x="50" y="136"/>
                  <a:pt x="68" y="151"/>
                </a:cubicBezTo>
                <a:cubicBezTo>
                  <a:pt x="78" y="160"/>
                  <a:pt x="89" y="168"/>
                  <a:pt x="101" y="175"/>
                </a:cubicBezTo>
                <a:cubicBezTo>
                  <a:pt x="141" y="197"/>
                  <a:pt x="185" y="214"/>
                  <a:pt x="226" y="233"/>
                </a:cubicBezTo>
                <a:cubicBezTo>
                  <a:pt x="230" y="235"/>
                  <a:pt x="234" y="236"/>
                  <a:pt x="238" y="238"/>
                </a:cubicBezTo>
                <a:cubicBezTo>
                  <a:pt x="272" y="254"/>
                  <a:pt x="306" y="251"/>
                  <a:pt x="315" y="232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58" y="141"/>
                  <a:pt x="339" y="113"/>
                  <a:pt x="305" y="98"/>
                </a:cubicBezTo>
                <a:cubicBezTo>
                  <a:pt x="305" y="98"/>
                  <a:pt x="177" y="38"/>
                  <a:pt x="177" y="38"/>
                </a:cubicBezTo>
                <a:cubicBezTo>
                  <a:pt x="137" y="20"/>
                  <a:pt x="30" y="0"/>
                  <a:pt x="11" y="34"/>
                </a:cubicBezTo>
                <a:close/>
              </a:path>
            </a:pathLst>
          </a:custGeom>
          <a:solidFill>
            <a:srgbClr val="F6C4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7669213" y="885825"/>
            <a:ext cx="2765425" cy="3648075"/>
          </a:xfrm>
          <a:custGeom>
            <a:avLst/>
            <a:gdLst>
              <a:gd name="G0" fmla="+- 1062 0 0"/>
              <a:gd name="G1" fmla="+- 1401 0 0"/>
              <a:gd name="T0" fmla="*/ 410 w 1062"/>
              <a:gd name="T1" fmla="*/ 1351 h 1401"/>
              <a:gd name="T2" fmla="*/ 493 w 1062"/>
              <a:gd name="T3" fmla="*/ 1389 h 1401"/>
              <a:gd name="T4" fmla="*/ 1012 w 1062"/>
              <a:gd name="T5" fmla="*/ 1194 h 1401"/>
              <a:gd name="T6" fmla="*/ 1049 w 1062"/>
              <a:gd name="T7" fmla="*/ 1112 h 1401"/>
              <a:gd name="T8" fmla="*/ 651 w 1062"/>
              <a:gd name="T9" fmla="*/ 50 h 1401"/>
              <a:gd name="T10" fmla="*/ 569 w 1062"/>
              <a:gd name="T11" fmla="*/ 12 h 1401"/>
              <a:gd name="T12" fmla="*/ 50 w 1062"/>
              <a:gd name="T13" fmla="*/ 207 h 1401"/>
              <a:gd name="T14" fmla="*/ 12 w 1062"/>
              <a:gd name="T15" fmla="*/ 289 h 1401"/>
              <a:gd name="T16" fmla="*/ 410 w 1062"/>
              <a:gd name="T17" fmla="*/ 135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2" h="1401">
                <a:moveTo>
                  <a:pt x="410" y="1351"/>
                </a:moveTo>
                <a:cubicBezTo>
                  <a:pt x="422" y="1384"/>
                  <a:pt x="459" y="1401"/>
                  <a:pt x="493" y="1389"/>
                </a:cubicBezTo>
                <a:cubicBezTo>
                  <a:pt x="1012" y="1194"/>
                  <a:pt x="1012" y="1194"/>
                  <a:pt x="1012" y="1194"/>
                </a:cubicBezTo>
                <a:cubicBezTo>
                  <a:pt x="1045" y="1182"/>
                  <a:pt x="1062" y="1145"/>
                  <a:pt x="1049" y="1112"/>
                </a:cubicBezTo>
                <a:cubicBezTo>
                  <a:pt x="651" y="50"/>
                  <a:pt x="651" y="50"/>
                  <a:pt x="651" y="50"/>
                </a:cubicBezTo>
                <a:cubicBezTo>
                  <a:pt x="639" y="17"/>
                  <a:pt x="602" y="0"/>
                  <a:pt x="569" y="12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17" y="219"/>
                  <a:pt x="0" y="256"/>
                  <a:pt x="12" y="289"/>
                </a:cubicBezTo>
                <a:lnTo>
                  <a:pt x="410" y="1351"/>
                </a:lnTo>
                <a:close/>
              </a:path>
            </a:pathLst>
          </a:custGeom>
          <a:solidFill>
            <a:srgbClr val="1037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7" name="Freeform 13"/>
          <p:cNvSpPr>
            <a:spLocks noChangeArrowheads="1"/>
          </p:cNvSpPr>
          <p:nvPr/>
        </p:nvSpPr>
        <p:spPr bwMode="auto">
          <a:xfrm>
            <a:off x="7891463" y="1176338"/>
            <a:ext cx="2168525" cy="2659062"/>
          </a:xfrm>
          <a:custGeom>
            <a:avLst/>
            <a:gdLst>
              <a:gd name="G0" fmla="+- 833 0 0"/>
              <a:gd name="G1" fmla="+- 1021 0 0"/>
              <a:gd name="T0" fmla="*/ 282 w 833"/>
              <a:gd name="T1" fmla="*/ 972 h 1021"/>
              <a:gd name="T2" fmla="*/ 370 w 833"/>
              <a:gd name="T3" fmla="*/ 1007 h 1021"/>
              <a:gd name="T4" fmla="*/ 778 w 833"/>
              <a:gd name="T5" fmla="*/ 855 h 1021"/>
              <a:gd name="T6" fmla="*/ 820 w 833"/>
              <a:gd name="T7" fmla="*/ 770 h 1021"/>
              <a:gd name="T8" fmla="*/ 550 w 833"/>
              <a:gd name="T9" fmla="*/ 49 h 1021"/>
              <a:gd name="T10" fmla="*/ 463 w 833"/>
              <a:gd name="T11" fmla="*/ 14 h 1021"/>
              <a:gd name="T12" fmla="*/ 55 w 833"/>
              <a:gd name="T13" fmla="*/ 166 h 1021"/>
              <a:gd name="T14" fmla="*/ 12 w 833"/>
              <a:gd name="T15" fmla="*/ 251 h 1021"/>
              <a:gd name="T16" fmla="*/ 282 w 833"/>
              <a:gd name="T17" fmla="*/ 972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3" h="1021">
                <a:moveTo>
                  <a:pt x="282" y="972"/>
                </a:moveTo>
                <a:cubicBezTo>
                  <a:pt x="295" y="1005"/>
                  <a:pt x="334" y="1021"/>
                  <a:pt x="370" y="1007"/>
                </a:cubicBezTo>
                <a:cubicBezTo>
                  <a:pt x="778" y="855"/>
                  <a:pt x="778" y="855"/>
                  <a:pt x="778" y="855"/>
                </a:cubicBezTo>
                <a:cubicBezTo>
                  <a:pt x="814" y="841"/>
                  <a:pt x="833" y="803"/>
                  <a:pt x="820" y="770"/>
                </a:cubicBezTo>
                <a:cubicBezTo>
                  <a:pt x="550" y="49"/>
                  <a:pt x="550" y="49"/>
                  <a:pt x="550" y="49"/>
                </a:cubicBezTo>
                <a:cubicBezTo>
                  <a:pt x="538" y="16"/>
                  <a:pt x="499" y="0"/>
                  <a:pt x="463" y="14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19" y="180"/>
                  <a:pt x="0" y="218"/>
                  <a:pt x="12" y="251"/>
                </a:cubicBezTo>
                <a:lnTo>
                  <a:pt x="282" y="9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8" name="Freeform 14"/>
          <p:cNvSpPr>
            <a:spLocks noChangeArrowheads="1"/>
          </p:cNvSpPr>
          <p:nvPr/>
        </p:nvSpPr>
        <p:spPr bwMode="auto">
          <a:xfrm>
            <a:off x="9302750" y="3733800"/>
            <a:ext cx="484188" cy="393700"/>
          </a:xfrm>
          <a:custGeom>
            <a:avLst/>
            <a:gdLst>
              <a:gd name="G0" fmla="+- 186 0 0"/>
              <a:gd name="G1" fmla="+- 151 0 0"/>
              <a:gd name="T0" fmla="*/ 10 w 186"/>
              <a:gd name="T1" fmla="*/ 106 h 151"/>
              <a:gd name="T2" fmla="*/ 69 w 186"/>
              <a:gd name="T3" fmla="*/ 143 h 151"/>
              <a:gd name="T4" fmla="*/ 155 w 186"/>
              <a:gd name="T5" fmla="*/ 110 h 151"/>
              <a:gd name="T6" fmla="*/ 176 w 186"/>
              <a:gd name="T7" fmla="*/ 44 h 151"/>
              <a:gd name="T8" fmla="*/ 176 w 186"/>
              <a:gd name="T9" fmla="*/ 44 h 151"/>
              <a:gd name="T10" fmla="*/ 117 w 186"/>
              <a:gd name="T11" fmla="*/ 8 h 151"/>
              <a:gd name="T12" fmla="*/ 31 w 186"/>
              <a:gd name="T13" fmla="*/ 41 h 151"/>
              <a:gd name="T14" fmla="*/ 10 w 186"/>
              <a:gd name="T15" fmla="*/ 10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51">
                <a:moveTo>
                  <a:pt x="10" y="106"/>
                </a:moveTo>
                <a:cubicBezTo>
                  <a:pt x="21" y="135"/>
                  <a:pt x="47" y="151"/>
                  <a:pt x="69" y="143"/>
                </a:cubicBezTo>
                <a:cubicBezTo>
                  <a:pt x="155" y="110"/>
                  <a:pt x="155" y="110"/>
                  <a:pt x="155" y="110"/>
                </a:cubicBezTo>
                <a:cubicBezTo>
                  <a:pt x="177" y="102"/>
                  <a:pt x="186" y="72"/>
                  <a:pt x="176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65" y="16"/>
                  <a:pt x="139" y="0"/>
                  <a:pt x="117" y="8"/>
                </a:cubicBezTo>
                <a:cubicBezTo>
                  <a:pt x="31" y="41"/>
                  <a:pt x="31" y="41"/>
                  <a:pt x="31" y="41"/>
                </a:cubicBezTo>
                <a:cubicBezTo>
                  <a:pt x="9" y="49"/>
                  <a:pt x="0" y="78"/>
                  <a:pt x="10" y="106"/>
                </a:cubicBezTo>
                <a:close/>
              </a:path>
            </a:pathLst>
          </a:custGeom>
          <a:solidFill>
            <a:srgbClr val="6B78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9" name="Freeform 15"/>
          <p:cNvSpPr>
            <a:spLocks noChangeArrowheads="1"/>
          </p:cNvSpPr>
          <p:nvPr/>
        </p:nvSpPr>
        <p:spPr bwMode="auto">
          <a:xfrm>
            <a:off x="9302750" y="3733800"/>
            <a:ext cx="484188" cy="393700"/>
          </a:xfrm>
          <a:custGeom>
            <a:avLst/>
            <a:gdLst>
              <a:gd name="G0" fmla="+- 186 0 0"/>
              <a:gd name="G1" fmla="+- 151 0 0"/>
              <a:gd name="T0" fmla="*/ 10 w 186"/>
              <a:gd name="T1" fmla="*/ 106 h 151"/>
              <a:gd name="T2" fmla="*/ 69 w 186"/>
              <a:gd name="T3" fmla="*/ 143 h 151"/>
              <a:gd name="T4" fmla="*/ 155 w 186"/>
              <a:gd name="T5" fmla="*/ 110 h 151"/>
              <a:gd name="T6" fmla="*/ 176 w 186"/>
              <a:gd name="T7" fmla="*/ 44 h 151"/>
              <a:gd name="T8" fmla="*/ 176 w 186"/>
              <a:gd name="T9" fmla="*/ 44 h 151"/>
              <a:gd name="T10" fmla="*/ 117 w 186"/>
              <a:gd name="T11" fmla="*/ 8 h 151"/>
              <a:gd name="T12" fmla="*/ 31 w 186"/>
              <a:gd name="T13" fmla="*/ 41 h 151"/>
              <a:gd name="T14" fmla="*/ 10 w 186"/>
              <a:gd name="T15" fmla="*/ 10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151">
                <a:moveTo>
                  <a:pt x="10" y="106"/>
                </a:moveTo>
                <a:cubicBezTo>
                  <a:pt x="21" y="135"/>
                  <a:pt x="47" y="151"/>
                  <a:pt x="69" y="143"/>
                </a:cubicBezTo>
                <a:cubicBezTo>
                  <a:pt x="155" y="110"/>
                  <a:pt x="155" y="110"/>
                  <a:pt x="155" y="110"/>
                </a:cubicBezTo>
                <a:cubicBezTo>
                  <a:pt x="177" y="102"/>
                  <a:pt x="186" y="72"/>
                  <a:pt x="176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65" y="16"/>
                  <a:pt x="139" y="0"/>
                  <a:pt x="117" y="8"/>
                </a:cubicBezTo>
                <a:cubicBezTo>
                  <a:pt x="31" y="41"/>
                  <a:pt x="31" y="41"/>
                  <a:pt x="31" y="41"/>
                </a:cubicBezTo>
                <a:cubicBezTo>
                  <a:pt x="9" y="49"/>
                  <a:pt x="0" y="78"/>
                  <a:pt x="10" y="106"/>
                </a:cubicBezTo>
                <a:close/>
              </a:path>
            </a:pathLst>
          </a:custGeom>
          <a:noFill/>
          <a:ln w="12600" cap="flat">
            <a:solidFill>
              <a:srgbClr val="214D6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0" name="Freeform 16"/>
          <p:cNvSpPr>
            <a:spLocks noChangeArrowheads="1"/>
          </p:cNvSpPr>
          <p:nvPr/>
        </p:nvSpPr>
        <p:spPr bwMode="auto">
          <a:xfrm>
            <a:off x="9312275" y="1338263"/>
            <a:ext cx="1851025" cy="3203575"/>
          </a:xfrm>
          <a:custGeom>
            <a:avLst/>
            <a:gdLst>
              <a:gd name="G0" fmla="+- 711 0 0"/>
              <a:gd name="G1" fmla="+- 1230 0 0"/>
              <a:gd name="T0" fmla="*/ 711 w 711"/>
              <a:gd name="T1" fmla="*/ 1069 h 1230"/>
              <a:gd name="T2" fmla="*/ 587 w 711"/>
              <a:gd name="T3" fmla="*/ 643 h 1230"/>
              <a:gd name="T4" fmla="*/ 382 w 711"/>
              <a:gd name="T5" fmla="*/ 323 h 1230"/>
              <a:gd name="T6" fmla="*/ 107 w 711"/>
              <a:gd name="T7" fmla="*/ 0 h 1230"/>
              <a:gd name="T8" fmla="*/ 274 w 711"/>
              <a:gd name="T9" fmla="*/ 463 h 1230"/>
              <a:gd name="T10" fmla="*/ 397 w 711"/>
              <a:gd name="T11" fmla="*/ 863 h 1230"/>
              <a:gd name="T12" fmla="*/ 711 w 711"/>
              <a:gd name="T13" fmla="*/ 1069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1" h="1230">
                <a:moveTo>
                  <a:pt x="711" y="1069"/>
                </a:moveTo>
                <a:cubicBezTo>
                  <a:pt x="587" y="643"/>
                  <a:pt x="587" y="643"/>
                  <a:pt x="587" y="643"/>
                </a:cubicBezTo>
                <a:cubicBezTo>
                  <a:pt x="382" y="323"/>
                  <a:pt x="382" y="323"/>
                  <a:pt x="382" y="323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0" y="116"/>
                  <a:pt x="274" y="463"/>
                </a:cubicBezTo>
                <a:cubicBezTo>
                  <a:pt x="274" y="463"/>
                  <a:pt x="363" y="807"/>
                  <a:pt x="397" y="863"/>
                </a:cubicBezTo>
                <a:cubicBezTo>
                  <a:pt x="425" y="910"/>
                  <a:pt x="480" y="1230"/>
                  <a:pt x="711" y="1069"/>
                </a:cubicBezTo>
                <a:close/>
              </a:path>
            </a:pathLst>
          </a:custGeom>
          <a:solidFill>
            <a:srgbClr val="FDD6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1" name="Freeform 17"/>
          <p:cNvSpPr>
            <a:spLocks noChangeArrowheads="1"/>
          </p:cNvSpPr>
          <p:nvPr/>
        </p:nvSpPr>
        <p:spPr bwMode="auto">
          <a:xfrm>
            <a:off x="10186988" y="4038600"/>
            <a:ext cx="1709737" cy="2466975"/>
          </a:xfrm>
          <a:custGeom>
            <a:avLst/>
            <a:gdLst>
              <a:gd name="G0" fmla="+- 7540 0 0"/>
              <a:gd name="G1" fmla="+- 10000 0 0"/>
              <a:gd name="T0" fmla="*/ 4787 w 7540"/>
              <a:gd name="T1" fmla="*/ 0 h 10000"/>
              <a:gd name="T2" fmla="*/ 0 w 7540"/>
              <a:gd name="T3" fmla="*/ 3430 h 10000"/>
              <a:gd name="T4" fmla="*/ 4402 w 7540"/>
              <a:gd name="T5" fmla="*/ 10000 h 10000"/>
              <a:gd name="T6" fmla="*/ 7540 w 7540"/>
              <a:gd name="T7" fmla="*/ 3879 h 10000"/>
              <a:gd name="T8" fmla="*/ 4787 w 7540"/>
              <a:gd name="T9" fmla="*/ 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0" h="10000">
                <a:moveTo>
                  <a:pt x="4787" y="0"/>
                </a:moveTo>
                <a:lnTo>
                  <a:pt x="0" y="3430"/>
                </a:lnTo>
                <a:lnTo>
                  <a:pt x="4402" y="10000"/>
                </a:lnTo>
                <a:lnTo>
                  <a:pt x="7540" y="3879"/>
                </a:lnTo>
                <a:lnTo>
                  <a:pt x="4787" y="0"/>
                </a:lnTo>
                <a:close/>
              </a:path>
            </a:pathLst>
          </a:custGeom>
          <a:solidFill>
            <a:srgbClr val="DD35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2" name="Freeform 18"/>
          <p:cNvSpPr>
            <a:spLocks noChangeArrowheads="1"/>
          </p:cNvSpPr>
          <p:nvPr/>
        </p:nvSpPr>
        <p:spPr bwMode="auto">
          <a:xfrm>
            <a:off x="9471025" y="1296988"/>
            <a:ext cx="450850" cy="549275"/>
          </a:xfrm>
          <a:custGeom>
            <a:avLst/>
            <a:gdLst>
              <a:gd name="G0" fmla="+- 173 0 0"/>
              <a:gd name="G1" fmla="+- 211 0 0"/>
              <a:gd name="T0" fmla="*/ 173 w 173"/>
              <a:gd name="T1" fmla="*/ 165 h 211"/>
              <a:gd name="T2" fmla="*/ 120 w 173"/>
              <a:gd name="T3" fmla="*/ 203 h 211"/>
              <a:gd name="T4" fmla="*/ 46 w 173"/>
              <a:gd name="T5" fmla="*/ 16 h 211"/>
              <a:gd name="T6" fmla="*/ 173 w 173"/>
              <a:gd name="T7" fmla="*/ 16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211">
                <a:moveTo>
                  <a:pt x="173" y="165"/>
                </a:moveTo>
                <a:cubicBezTo>
                  <a:pt x="173" y="165"/>
                  <a:pt x="135" y="211"/>
                  <a:pt x="120" y="203"/>
                </a:cubicBezTo>
                <a:cubicBezTo>
                  <a:pt x="106" y="195"/>
                  <a:pt x="0" y="48"/>
                  <a:pt x="46" y="16"/>
                </a:cubicBezTo>
                <a:cubicBezTo>
                  <a:pt x="70" y="0"/>
                  <a:pt x="173" y="165"/>
                  <a:pt x="173" y="165"/>
                </a:cubicBezTo>
                <a:close/>
              </a:path>
            </a:pathLst>
          </a:custGeom>
          <a:solidFill>
            <a:srgbClr val="E448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3" name="Freeform 19"/>
          <p:cNvSpPr>
            <a:spLocks noChangeArrowheads="1"/>
          </p:cNvSpPr>
          <p:nvPr/>
        </p:nvSpPr>
        <p:spPr bwMode="auto">
          <a:xfrm>
            <a:off x="8334375" y="1733550"/>
            <a:ext cx="1119188" cy="990600"/>
          </a:xfrm>
          <a:custGeom>
            <a:avLst/>
            <a:gdLst>
              <a:gd name="G0" fmla="+- 430 0 0"/>
              <a:gd name="G1" fmla="+- 380 0 0"/>
              <a:gd name="T0" fmla="*/ 302 w 430"/>
              <a:gd name="T1" fmla="*/ 46 h 380"/>
              <a:gd name="T2" fmla="*/ 299 w 430"/>
              <a:gd name="T3" fmla="*/ 86 h 380"/>
              <a:gd name="T4" fmla="*/ 23 w 430"/>
              <a:gd name="T5" fmla="*/ 188 h 380"/>
              <a:gd name="T6" fmla="*/ 1 w 430"/>
              <a:gd name="T7" fmla="*/ 196 h 380"/>
              <a:gd name="T8" fmla="*/ 1 w 430"/>
              <a:gd name="T9" fmla="*/ 202 h 380"/>
              <a:gd name="T10" fmla="*/ 7 w 430"/>
              <a:gd name="T11" fmla="*/ 213 h 380"/>
              <a:gd name="T12" fmla="*/ 123 w 430"/>
              <a:gd name="T13" fmla="*/ 370 h 380"/>
              <a:gd name="T14" fmla="*/ 134 w 430"/>
              <a:gd name="T15" fmla="*/ 379 h 380"/>
              <a:gd name="T16" fmla="*/ 345 w 430"/>
              <a:gd name="T17" fmla="*/ 303 h 380"/>
              <a:gd name="T18" fmla="*/ 357 w 430"/>
              <a:gd name="T19" fmla="*/ 279 h 380"/>
              <a:gd name="T20" fmla="*/ 348 w 430"/>
              <a:gd name="T21" fmla="*/ 203 h 380"/>
              <a:gd name="T22" fmla="*/ 332 w 430"/>
              <a:gd name="T23" fmla="*/ 75 h 380"/>
              <a:gd name="T24" fmla="*/ 427 w 430"/>
              <a:gd name="T25" fmla="*/ 16 h 380"/>
              <a:gd name="T26" fmla="*/ 49 w 430"/>
              <a:gd name="T27" fmla="*/ 253 h 380"/>
              <a:gd name="T28" fmla="*/ 117 w 430"/>
              <a:gd name="T29" fmla="*/ 228 h 380"/>
              <a:gd name="T30" fmla="*/ 94 w 430"/>
              <a:gd name="T31" fmla="*/ 292 h 380"/>
              <a:gd name="T32" fmla="*/ 49 w 430"/>
              <a:gd name="T33" fmla="*/ 253 h 380"/>
              <a:gd name="T34" fmla="*/ 120 w 430"/>
              <a:gd name="T35" fmla="*/ 349 h 380"/>
              <a:gd name="T36" fmla="*/ 98 w 430"/>
              <a:gd name="T37" fmla="*/ 302 h 380"/>
              <a:gd name="T38" fmla="*/ 157 w 430"/>
              <a:gd name="T39" fmla="*/ 334 h 380"/>
              <a:gd name="T40" fmla="*/ 99 w 430"/>
              <a:gd name="T41" fmla="*/ 181 h 380"/>
              <a:gd name="T42" fmla="*/ 56 w 430"/>
              <a:gd name="T43" fmla="*/ 240 h 380"/>
              <a:gd name="T44" fmla="*/ 16 w 430"/>
              <a:gd name="T45" fmla="*/ 207 h 380"/>
              <a:gd name="T46" fmla="*/ 26 w 430"/>
              <a:gd name="T47" fmla="*/ 198 h 380"/>
              <a:gd name="T48" fmla="*/ 99 w 430"/>
              <a:gd name="T49" fmla="*/ 181 h 380"/>
              <a:gd name="T50" fmla="*/ 183 w 430"/>
              <a:gd name="T51" fmla="*/ 204 h 380"/>
              <a:gd name="T52" fmla="*/ 146 w 430"/>
              <a:gd name="T53" fmla="*/ 273 h 380"/>
              <a:gd name="T54" fmla="*/ 167 w 430"/>
              <a:gd name="T55" fmla="*/ 330 h 380"/>
              <a:gd name="T56" fmla="*/ 205 w 430"/>
              <a:gd name="T57" fmla="*/ 262 h 380"/>
              <a:gd name="T58" fmla="*/ 167 w 430"/>
              <a:gd name="T59" fmla="*/ 330 h 380"/>
              <a:gd name="T60" fmla="*/ 179 w 430"/>
              <a:gd name="T61" fmla="*/ 194 h 380"/>
              <a:gd name="T62" fmla="*/ 109 w 430"/>
              <a:gd name="T63" fmla="*/ 177 h 380"/>
              <a:gd name="T64" fmla="*/ 163 w 430"/>
              <a:gd name="T65" fmla="*/ 147 h 380"/>
              <a:gd name="T66" fmla="*/ 193 w 430"/>
              <a:gd name="T67" fmla="*/ 200 h 380"/>
              <a:gd name="T68" fmla="*/ 262 w 430"/>
              <a:gd name="T69" fmla="*/ 230 h 380"/>
              <a:gd name="T70" fmla="*/ 193 w 430"/>
              <a:gd name="T71" fmla="*/ 200 h 380"/>
              <a:gd name="T72" fmla="*/ 215 w 430"/>
              <a:gd name="T73" fmla="*/ 258 h 380"/>
              <a:gd name="T74" fmla="*/ 283 w 430"/>
              <a:gd name="T75" fmla="*/ 286 h 380"/>
              <a:gd name="T76" fmla="*/ 225 w 430"/>
              <a:gd name="T77" fmla="*/ 133 h 380"/>
              <a:gd name="T78" fmla="*/ 189 w 430"/>
              <a:gd name="T79" fmla="*/ 190 h 380"/>
              <a:gd name="T80" fmla="*/ 170 w 430"/>
              <a:gd name="T81" fmla="*/ 144 h 380"/>
              <a:gd name="T82" fmla="*/ 225 w 430"/>
              <a:gd name="T83" fmla="*/ 133 h 380"/>
              <a:gd name="T84" fmla="*/ 293 w 430"/>
              <a:gd name="T85" fmla="*/ 283 h 380"/>
              <a:gd name="T86" fmla="*/ 315 w 430"/>
              <a:gd name="T87" fmla="*/ 221 h 380"/>
              <a:gd name="T88" fmla="*/ 314 w 430"/>
              <a:gd name="T89" fmla="*/ 210 h 380"/>
              <a:gd name="T90" fmla="*/ 253 w 430"/>
              <a:gd name="T91" fmla="*/ 177 h 380"/>
              <a:gd name="T92" fmla="*/ 314 w 430"/>
              <a:gd name="T93" fmla="*/ 210 h 380"/>
              <a:gd name="T94" fmla="*/ 249 w 430"/>
              <a:gd name="T95" fmla="*/ 168 h 380"/>
              <a:gd name="T96" fmla="*/ 231 w 430"/>
              <a:gd name="T97" fmla="*/ 122 h 380"/>
              <a:gd name="T98" fmla="*/ 300 w 430"/>
              <a:gd name="T99" fmla="*/ 9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0" h="380">
                <a:moveTo>
                  <a:pt x="408" y="2"/>
                </a:moveTo>
                <a:cubicBezTo>
                  <a:pt x="302" y="46"/>
                  <a:pt x="302" y="46"/>
                  <a:pt x="302" y="46"/>
                </a:cubicBezTo>
                <a:cubicBezTo>
                  <a:pt x="296" y="48"/>
                  <a:pt x="293" y="58"/>
                  <a:pt x="297" y="68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5" y="87"/>
                  <a:pt x="290" y="89"/>
                  <a:pt x="285" y="91"/>
                </a:cubicBezTo>
                <a:cubicBezTo>
                  <a:pt x="23" y="188"/>
                  <a:pt x="23" y="188"/>
                  <a:pt x="23" y="188"/>
                </a:cubicBezTo>
                <a:cubicBezTo>
                  <a:pt x="14" y="191"/>
                  <a:pt x="7" y="193"/>
                  <a:pt x="3" y="196"/>
                </a:cubicBezTo>
                <a:cubicBezTo>
                  <a:pt x="2" y="196"/>
                  <a:pt x="2" y="196"/>
                  <a:pt x="1" y="196"/>
                </a:cubicBezTo>
                <a:cubicBezTo>
                  <a:pt x="0" y="197"/>
                  <a:pt x="0" y="199"/>
                  <a:pt x="1" y="201"/>
                </a:cubicBezTo>
                <a:cubicBezTo>
                  <a:pt x="1" y="202"/>
                  <a:pt x="1" y="202"/>
                  <a:pt x="1" y="202"/>
                </a:cubicBezTo>
                <a:cubicBezTo>
                  <a:pt x="1" y="202"/>
                  <a:pt x="1" y="202"/>
                  <a:pt x="1" y="202"/>
                </a:cubicBezTo>
                <a:cubicBezTo>
                  <a:pt x="2" y="205"/>
                  <a:pt x="4" y="209"/>
                  <a:pt x="7" y="213"/>
                </a:cubicBezTo>
                <a:cubicBezTo>
                  <a:pt x="121" y="368"/>
                  <a:pt x="121" y="368"/>
                  <a:pt x="121" y="368"/>
                </a:cubicBezTo>
                <a:cubicBezTo>
                  <a:pt x="122" y="369"/>
                  <a:pt x="122" y="369"/>
                  <a:pt x="123" y="370"/>
                </a:cubicBezTo>
                <a:cubicBezTo>
                  <a:pt x="125" y="373"/>
                  <a:pt x="127" y="376"/>
                  <a:pt x="131" y="378"/>
                </a:cubicBezTo>
                <a:cubicBezTo>
                  <a:pt x="132" y="379"/>
                  <a:pt x="133" y="379"/>
                  <a:pt x="134" y="379"/>
                </a:cubicBezTo>
                <a:cubicBezTo>
                  <a:pt x="138" y="380"/>
                  <a:pt x="142" y="380"/>
                  <a:pt x="146" y="378"/>
                </a:cubicBezTo>
                <a:cubicBezTo>
                  <a:pt x="345" y="303"/>
                  <a:pt x="345" y="303"/>
                  <a:pt x="345" y="303"/>
                </a:cubicBezTo>
                <a:cubicBezTo>
                  <a:pt x="353" y="300"/>
                  <a:pt x="358" y="292"/>
                  <a:pt x="357" y="284"/>
                </a:cubicBezTo>
                <a:cubicBezTo>
                  <a:pt x="357" y="283"/>
                  <a:pt x="357" y="281"/>
                  <a:pt x="357" y="279"/>
                </a:cubicBezTo>
                <a:cubicBezTo>
                  <a:pt x="348" y="204"/>
                  <a:pt x="348" y="204"/>
                  <a:pt x="348" y="204"/>
                </a:cubicBezTo>
                <a:cubicBezTo>
                  <a:pt x="348" y="204"/>
                  <a:pt x="348" y="204"/>
                  <a:pt x="348" y="203"/>
                </a:cubicBezTo>
                <a:cubicBezTo>
                  <a:pt x="348" y="203"/>
                  <a:pt x="348" y="203"/>
                  <a:pt x="348" y="203"/>
                </a:cubicBezTo>
                <a:cubicBezTo>
                  <a:pt x="332" y="75"/>
                  <a:pt x="332" y="75"/>
                  <a:pt x="332" y="75"/>
                </a:cubicBezTo>
                <a:cubicBezTo>
                  <a:pt x="422" y="38"/>
                  <a:pt x="422" y="38"/>
                  <a:pt x="422" y="38"/>
                </a:cubicBezTo>
                <a:cubicBezTo>
                  <a:pt x="428" y="35"/>
                  <a:pt x="430" y="26"/>
                  <a:pt x="427" y="16"/>
                </a:cubicBezTo>
                <a:cubicBezTo>
                  <a:pt x="423" y="6"/>
                  <a:pt x="415" y="0"/>
                  <a:pt x="408" y="2"/>
                </a:cubicBezTo>
                <a:close/>
                <a:moveTo>
                  <a:pt x="49" y="253"/>
                </a:moveTo>
                <a:cubicBezTo>
                  <a:pt x="52" y="252"/>
                  <a:pt x="56" y="251"/>
                  <a:pt x="60" y="249"/>
                </a:cubicBezTo>
                <a:cubicBezTo>
                  <a:pt x="117" y="228"/>
                  <a:pt x="117" y="228"/>
                  <a:pt x="117" y="228"/>
                </a:cubicBezTo>
                <a:cubicBezTo>
                  <a:pt x="136" y="277"/>
                  <a:pt x="136" y="277"/>
                  <a:pt x="136" y="277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0" y="294"/>
                  <a:pt x="86" y="296"/>
                  <a:pt x="82" y="298"/>
                </a:cubicBezTo>
                <a:lnTo>
                  <a:pt x="49" y="253"/>
                </a:lnTo>
                <a:close/>
                <a:moveTo>
                  <a:pt x="132" y="343"/>
                </a:moveTo>
                <a:cubicBezTo>
                  <a:pt x="127" y="345"/>
                  <a:pt x="123" y="347"/>
                  <a:pt x="120" y="349"/>
                </a:cubicBezTo>
                <a:cubicBezTo>
                  <a:pt x="88" y="305"/>
                  <a:pt x="88" y="305"/>
                  <a:pt x="88" y="305"/>
                </a:cubicBezTo>
                <a:cubicBezTo>
                  <a:pt x="91" y="304"/>
                  <a:pt x="94" y="303"/>
                  <a:pt x="98" y="302"/>
                </a:cubicBezTo>
                <a:cubicBezTo>
                  <a:pt x="139" y="287"/>
                  <a:pt x="139" y="287"/>
                  <a:pt x="139" y="287"/>
                </a:cubicBezTo>
                <a:cubicBezTo>
                  <a:pt x="157" y="334"/>
                  <a:pt x="157" y="334"/>
                  <a:pt x="157" y="334"/>
                </a:cubicBezTo>
                <a:lnTo>
                  <a:pt x="132" y="343"/>
                </a:lnTo>
                <a:close/>
                <a:moveTo>
                  <a:pt x="99" y="181"/>
                </a:moveTo>
                <a:cubicBezTo>
                  <a:pt x="114" y="218"/>
                  <a:pt x="114" y="218"/>
                  <a:pt x="114" y="218"/>
                </a:cubicBezTo>
                <a:cubicBezTo>
                  <a:pt x="56" y="240"/>
                  <a:pt x="56" y="240"/>
                  <a:pt x="56" y="240"/>
                </a:cubicBezTo>
                <a:cubicBezTo>
                  <a:pt x="51" y="241"/>
                  <a:pt x="47" y="243"/>
                  <a:pt x="44" y="245"/>
                </a:cubicBezTo>
                <a:cubicBezTo>
                  <a:pt x="16" y="207"/>
                  <a:pt x="16" y="207"/>
                  <a:pt x="16" y="207"/>
                </a:cubicBezTo>
                <a:cubicBezTo>
                  <a:pt x="15" y="205"/>
                  <a:pt x="14" y="204"/>
                  <a:pt x="13" y="203"/>
                </a:cubicBezTo>
                <a:cubicBezTo>
                  <a:pt x="17" y="202"/>
                  <a:pt x="21" y="200"/>
                  <a:pt x="26" y="198"/>
                </a:cubicBezTo>
                <a:cubicBezTo>
                  <a:pt x="97" y="172"/>
                  <a:pt x="97" y="172"/>
                  <a:pt x="97" y="172"/>
                </a:cubicBezTo>
                <a:cubicBezTo>
                  <a:pt x="97" y="174"/>
                  <a:pt x="98" y="178"/>
                  <a:pt x="99" y="181"/>
                </a:cubicBezTo>
                <a:close/>
                <a:moveTo>
                  <a:pt x="127" y="224"/>
                </a:moveTo>
                <a:cubicBezTo>
                  <a:pt x="183" y="204"/>
                  <a:pt x="183" y="204"/>
                  <a:pt x="183" y="204"/>
                </a:cubicBezTo>
                <a:cubicBezTo>
                  <a:pt x="201" y="252"/>
                  <a:pt x="201" y="252"/>
                  <a:pt x="201" y="252"/>
                </a:cubicBezTo>
                <a:cubicBezTo>
                  <a:pt x="146" y="273"/>
                  <a:pt x="146" y="273"/>
                  <a:pt x="146" y="273"/>
                </a:cubicBezTo>
                <a:lnTo>
                  <a:pt x="127" y="224"/>
                </a:lnTo>
                <a:close/>
                <a:moveTo>
                  <a:pt x="167" y="330"/>
                </a:moveTo>
                <a:cubicBezTo>
                  <a:pt x="149" y="283"/>
                  <a:pt x="149" y="283"/>
                  <a:pt x="149" y="283"/>
                </a:cubicBezTo>
                <a:cubicBezTo>
                  <a:pt x="205" y="262"/>
                  <a:pt x="205" y="262"/>
                  <a:pt x="205" y="262"/>
                </a:cubicBezTo>
                <a:cubicBezTo>
                  <a:pt x="223" y="309"/>
                  <a:pt x="223" y="309"/>
                  <a:pt x="223" y="309"/>
                </a:cubicBezTo>
                <a:lnTo>
                  <a:pt x="167" y="330"/>
                </a:lnTo>
                <a:close/>
                <a:moveTo>
                  <a:pt x="166" y="158"/>
                </a:moveTo>
                <a:cubicBezTo>
                  <a:pt x="179" y="194"/>
                  <a:pt x="179" y="194"/>
                  <a:pt x="179" y="194"/>
                </a:cubicBezTo>
                <a:cubicBezTo>
                  <a:pt x="123" y="215"/>
                  <a:pt x="123" y="215"/>
                  <a:pt x="123" y="215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8" y="174"/>
                  <a:pt x="107" y="171"/>
                  <a:pt x="105" y="169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3" y="150"/>
                  <a:pt x="164" y="154"/>
                  <a:pt x="166" y="158"/>
                </a:cubicBezTo>
                <a:close/>
                <a:moveTo>
                  <a:pt x="193" y="200"/>
                </a:moveTo>
                <a:cubicBezTo>
                  <a:pt x="243" y="181"/>
                  <a:pt x="243" y="181"/>
                  <a:pt x="243" y="181"/>
                </a:cubicBezTo>
                <a:cubicBezTo>
                  <a:pt x="262" y="230"/>
                  <a:pt x="262" y="230"/>
                  <a:pt x="262" y="230"/>
                </a:cubicBezTo>
                <a:cubicBezTo>
                  <a:pt x="211" y="249"/>
                  <a:pt x="211" y="249"/>
                  <a:pt x="211" y="249"/>
                </a:cubicBezTo>
                <a:lnTo>
                  <a:pt x="193" y="200"/>
                </a:lnTo>
                <a:close/>
                <a:moveTo>
                  <a:pt x="233" y="305"/>
                </a:moveTo>
                <a:cubicBezTo>
                  <a:pt x="215" y="258"/>
                  <a:pt x="215" y="258"/>
                  <a:pt x="215" y="25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83" y="286"/>
                  <a:pt x="283" y="286"/>
                  <a:pt x="283" y="286"/>
                </a:cubicBezTo>
                <a:lnTo>
                  <a:pt x="233" y="305"/>
                </a:lnTo>
                <a:close/>
                <a:moveTo>
                  <a:pt x="225" y="133"/>
                </a:moveTo>
                <a:cubicBezTo>
                  <a:pt x="239" y="171"/>
                  <a:pt x="239" y="171"/>
                  <a:pt x="239" y="171"/>
                </a:cubicBezTo>
                <a:cubicBezTo>
                  <a:pt x="189" y="190"/>
                  <a:pt x="189" y="190"/>
                  <a:pt x="189" y="190"/>
                </a:cubicBezTo>
                <a:cubicBezTo>
                  <a:pt x="175" y="154"/>
                  <a:pt x="175" y="154"/>
                  <a:pt x="175" y="154"/>
                </a:cubicBezTo>
                <a:cubicBezTo>
                  <a:pt x="174" y="150"/>
                  <a:pt x="172" y="147"/>
                  <a:pt x="170" y="144"/>
                </a:cubicBezTo>
                <a:cubicBezTo>
                  <a:pt x="223" y="125"/>
                  <a:pt x="223" y="125"/>
                  <a:pt x="223" y="125"/>
                </a:cubicBezTo>
                <a:cubicBezTo>
                  <a:pt x="223" y="127"/>
                  <a:pt x="224" y="130"/>
                  <a:pt x="225" y="133"/>
                </a:cubicBezTo>
                <a:close/>
                <a:moveTo>
                  <a:pt x="321" y="272"/>
                </a:moveTo>
                <a:cubicBezTo>
                  <a:pt x="293" y="283"/>
                  <a:pt x="293" y="283"/>
                  <a:pt x="293" y="283"/>
                </a:cubicBezTo>
                <a:cubicBezTo>
                  <a:pt x="275" y="236"/>
                  <a:pt x="275" y="236"/>
                  <a:pt x="275" y="236"/>
                </a:cubicBezTo>
                <a:cubicBezTo>
                  <a:pt x="315" y="221"/>
                  <a:pt x="315" y="221"/>
                  <a:pt x="315" y="221"/>
                </a:cubicBezTo>
                <a:lnTo>
                  <a:pt x="321" y="272"/>
                </a:lnTo>
                <a:close/>
                <a:moveTo>
                  <a:pt x="314" y="210"/>
                </a:moveTo>
                <a:cubicBezTo>
                  <a:pt x="271" y="226"/>
                  <a:pt x="271" y="226"/>
                  <a:pt x="271" y="226"/>
                </a:cubicBezTo>
                <a:cubicBezTo>
                  <a:pt x="253" y="177"/>
                  <a:pt x="253" y="177"/>
                  <a:pt x="253" y="177"/>
                </a:cubicBezTo>
                <a:cubicBezTo>
                  <a:pt x="308" y="157"/>
                  <a:pt x="308" y="157"/>
                  <a:pt x="308" y="157"/>
                </a:cubicBezTo>
                <a:lnTo>
                  <a:pt x="314" y="210"/>
                </a:lnTo>
                <a:close/>
                <a:moveTo>
                  <a:pt x="306" y="146"/>
                </a:moveTo>
                <a:cubicBezTo>
                  <a:pt x="249" y="168"/>
                  <a:pt x="249" y="168"/>
                  <a:pt x="249" y="168"/>
                </a:cubicBezTo>
                <a:cubicBezTo>
                  <a:pt x="235" y="130"/>
                  <a:pt x="235" y="130"/>
                  <a:pt x="235" y="130"/>
                </a:cubicBezTo>
                <a:cubicBezTo>
                  <a:pt x="234" y="127"/>
                  <a:pt x="232" y="124"/>
                  <a:pt x="231" y="122"/>
                </a:cubicBezTo>
                <a:cubicBezTo>
                  <a:pt x="288" y="101"/>
                  <a:pt x="288" y="101"/>
                  <a:pt x="288" y="101"/>
                </a:cubicBezTo>
                <a:cubicBezTo>
                  <a:pt x="293" y="99"/>
                  <a:pt x="297" y="97"/>
                  <a:pt x="300" y="95"/>
                </a:cubicBezTo>
                <a:lnTo>
                  <a:pt x="306" y="146"/>
                </a:lnTo>
                <a:close/>
              </a:path>
            </a:pathLst>
          </a:custGeom>
          <a:solidFill>
            <a:srgbClr val="EE9328"/>
          </a:solidFill>
          <a:ln w="9360" cap="flat">
            <a:solidFill>
              <a:srgbClr val="EE93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4" name="Freeform 20"/>
          <p:cNvSpPr>
            <a:spLocks noChangeArrowheads="1"/>
          </p:cNvSpPr>
          <p:nvPr/>
        </p:nvSpPr>
        <p:spPr bwMode="auto">
          <a:xfrm>
            <a:off x="8782050" y="2732088"/>
            <a:ext cx="207963" cy="207962"/>
          </a:xfrm>
          <a:custGeom>
            <a:avLst/>
            <a:gdLst>
              <a:gd name="G0" fmla="+- 80 0 0"/>
              <a:gd name="G1" fmla="+- 80 0 0"/>
              <a:gd name="T0" fmla="*/ 73 w 80"/>
              <a:gd name="T1" fmla="*/ 28 h 80"/>
              <a:gd name="T2" fmla="*/ 52 w 80"/>
              <a:gd name="T3" fmla="*/ 73 h 80"/>
              <a:gd name="T4" fmla="*/ 7 w 80"/>
              <a:gd name="T5" fmla="*/ 52 h 80"/>
              <a:gd name="T6" fmla="*/ 27 w 80"/>
              <a:gd name="T7" fmla="*/ 7 h 80"/>
              <a:gd name="T8" fmla="*/ 73 w 80"/>
              <a:gd name="T9" fmla="*/ 2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73" y="28"/>
                </a:moveTo>
                <a:cubicBezTo>
                  <a:pt x="80" y="46"/>
                  <a:pt x="71" y="66"/>
                  <a:pt x="52" y="73"/>
                </a:cubicBezTo>
                <a:cubicBezTo>
                  <a:pt x="34" y="80"/>
                  <a:pt x="14" y="71"/>
                  <a:pt x="7" y="52"/>
                </a:cubicBezTo>
                <a:cubicBezTo>
                  <a:pt x="0" y="34"/>
                  <a:pt x="9" y="14"/>
                  <a:pt x="27" y="7"/>
                </a:cubicBezTo>
                <a:cubicBezTo>
                  <a:pt x="46" y="0"/>
                  <a:pt x="66" y="9"/>
                  <a:pt x="73" y="28"/>
                </a:cubicBezTo>
                <a:close/>
              </a:path>
            </a:pathLst>
          </a:custGeom>
          <a:solidFill>
            <a:srgbClr val="EE9328"/>
          </a:solidFill>
          <a:ln w="9360" cap="flat">
            <a:solidFill>
              <a:srgbClr val="EE93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5" name="Freeform 21"/>
          <p:cNvSpPr>
            <a:spLocks noChangeArrowheads="1"/>
          </p:cNvSpPr>
          <p:nvPr/>
        </p:nvSpPr>
        <p:spPr bwMode="auto">
          <a:xfrm>
            <a:off x="9059863" y="2627313"/>
            <a:ext cx="207962" cy="207962"/>
          </a:xfrm>
          <a:custGeom>
            <a:avLst/>
            <a:gdLst>
              <a:gd name="G0" fmla="+- 80 0 0"/>
              <a:gd name="G1" fmla="+- 80 0 0"/>
              <a:gd name="T0" fmla="*/ 73 w 80"/>
              <a:gd name="T1" fmla="*/ 27 h 80"/>
              <a:gd name="T2" fmla="*/ 53 w 80"/>
              <a:gd name="T3" fmla="*/ 73 h 80"/>
              <a:gd name="T4" fmla="*/ 7 w 80"/>
              <a:gd name="T5" fmla="*/ 52 h 80"/>
              <a:gd name="T6" fmla="*/ 28 w 80"/>
              <a:gd name="T7" fmla="*/ 6 h 80"/>
              <a:gd name="T8" fmla="*/ 73 w 80"/>
              <a:gd name="T9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73" y="27"/>
                </a:moveTo>
                <a:cubicBezTo>
                  <a:pt x="80" y="45"/>
                  <a:pt x="71" y="66"/>
                  <a:pt x="53" y="73"/>
                </a:cubicBezTo>
                <a:cubicBezTo>
                  <a:pt x="34" y="80"/>
                  <a:pt x="14" y="70"/>
                  <a:pt x="7" y="52"/>
                </a:cubicBezTo>
                <a:cubicBezTo>
                  <a:pt x="0" y="34"/>
                  <a:pt x="9" y="13"/>
                  <a:pt x="28" y="6"/>
                </a:cubicBezTo>
                <a:cubicBezTo>
                  <a:pt x="46" y="0"/>
                  <a:pt x="66" y="9"/>
                  <a:pt x="73" y="27"/>
                </a:cubicBezTo>
                <a:close/>
              </a:path>
            </a:pathLst>
          </a:custGeom>
          <a:solidFill>
            <a:srgbClr val="EE9328"/>
          </a:solidFill>
          <a:ln w="9360" cap="flat">
            <a:solidFill>
              <a:srgbClr val="EE93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6" name="Freeform 22"/>
          <p:cNvSpPr>
            <a:spLocks noChangeArrowheads="1"/>
          </p:cNvSpPr>
          <p:nvPr/>
        </p:nvSpPr>
        <p:spPr bwMode="auto">
          <a:xfrm>
            <a:off x="8648700" y="2859088"/>
            <a:ext cx="1089025" cy="606425"/>
          </a:xfrm>
          <a:custGeom>
            <a:avLst/>
            <a:gdLst>
              <a:gd name="G0" fmla="+- 418 0 0"/>
              <a:gd name="G1" fmla="+- 233 0 0"/>
              <a:gd name="T0" fmla="*/ 395 w 418"/>
              <a:gd name="T1" fmla="*/ 27 h 233"/>
              <a:gd name="T2" fmla="*/ 363 w 418"/>
              <a:gd name="T3" fmla="*/ 5 h 233"/>
              <a:gd name="T4" fmla="*/ 16 w 418"/>
              <a:gd name="T5" fmla="*/ 132 h 233"/>
              <a:gd name="T6" fmla="*/ 6 w 418"/>
              <a:gd name="T7" fmla="*/ 170 h 233"/>
              <a:gd name="T8" fmla="*/ 30 w 418"/>
              <a:gd name="T9" fmla="*/ 233 h 233"/>
              <a:gd name="T10" fmla="*/ 418 w 418"/>
              <a:gd name="T11" fmla="*/ 90 h 233"/>
              <a:gd name="T12" fmla="*/ 395 w 418"/>
              <a:gd name="T13" fmla="*/ 2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233">
                <a:moveTo>
                  <a:pt x="395" y="27"/>
                </a:moveTo>
                <a:cubicBezTo>
                  <a:pt x="389" y="10"/>
                  <a:pt x="375" y="0"/>
                  <a:pt x="363" y="5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5" y="136"/>
                  <a:pt x="0" y="153"/>
                  <a:pt x="6" y="170"/>
                </a:cubicBezTo>
                <a:cubicBezTo>
                  <a:pt x="30" y="233"/>
                  <a:pt x="30" y="233"/>
                  <a:pt x="30" y="233"/>
                </a:cubicBezTo>
                <a:cubicBezTo>
                  <a:pt x="418" y="90"/>
                  <a:pt x="418" y="90"/>
                  <a:pt x="418" y="90"/>
                </a:cubicBezTo>
                <a:lnTo>
                  <a:pt x="395" y="27"/>
                </a:lnTo>
                <a:close/>
              </a:path>
            </a:pathLst>
          </a:custGeom>
          <a:solidFill>
            <a:srgbClr val="E25A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7" name="Freeform 23"/>
          <p:cNvSpPr>
            <a:spLocks noChangeArrowheads="1"/>
          </p:cNvSpPr>
          <p:nvPr/>
        </p:nvSpPr>
        <p:spPr bwMode="auto">
          <a:xfrm>
            <a:off x="8726488" y="3089275"/>
            <a:ext cx="1089025" cy="606425"/>
          </a:xfrm>
          <a:custGeom>
            <a:avLst/>
            <a:gdLst>
              <a:gd name="G0" fmla="+- 418 0 0"/>
              <a:gd name="G1" fmla="+- 233 0 0"/>
              <a:gd name="T0" fmla="*/ 0 w 418"/>
              <a:gd name="T1" fmla="*/ 143 h 233"/>
              <a:gd name="T2" fmla="*/ 23 w 418"/>
              <a:gd name="T3" fmla="*/ 206 h 233"/>
              <a:gd name="T4" fmla="*/ 55 w 418"/>
              <a:gd name="T5" fmla="*/ 229 h 233"/>
              <a:gd name="T6" fmla="*/ 402 w 418"/>
              <a:gd name="T7" fmla="*/ 101 h 233"/>
              <a:gd name="T8" fmla="*/ 411 w 418"/>
              <a:gd name="T9" fmla="*/ 63 h 233"/>
              <a:gd name="T10" fmla="*/ 388 w 418"/>
              <a:gd name="T11" fmla="*/ 0 h 233"/>
              <a:gd name="T12" fmla="*/ 0 w 418"/>
              <a:gd name="T13" fmla="*/ 14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233">
                <a:moveTo>
                  <a:pt x="0" y="143"/>
                </a:moveTo>
                <a:cubicBezTo>
                  <a:pt x="23" y="206"/>
                  <a:pt x="23" y="206"/>
                  <a:pt x="23" y="206"/>
                </a:cubicBezTo>
                <a:cubicBezTo>
                  <a:pt x="29" y="223"/>
                  <a:pt x="43" y="233"/>
                  <a:pt x="55" y="229"/>
                </a:cubicBezTo>
                <a:cubicBezTo>
                  <a:pt x="402" y="101"/>
                  <a:pt x="402" y="101"/>
                  <a:pt x="402" y="101"/>
                </a:cubicBezTo>
                <a:cubicBezTo>
                  <a:pt x="413" y="97"/>
                  <a:pt x="418" y="80"/>
                  <a:pt x="411" y="63"/>
                </a:cubicBezTo>
                <a:cubicBezTo>
                  <a:pt x="388" y="0"/>
                  <a:pt x="388" y="0"/>
                  <a:pt x="388" y="0"/>
                </a:cubicBezTo>
                <a:lnTo>
                  <a:pt x="0" y="143"/>
                </a:lnTo>
                <a:close/>
              </a:path>
            </a:pathLst>
          </a:custGeom>
          <a:solidFill>
            <a:srgbClr val="E448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8" name="Freeform 24"/>
          <p:cNvSpPr>
            <a:spLocks noChangeArrowheads="1"/>
          </p:cNvSpPr>
          <p:nvPr/>
        </p:nvSpPr>
        <p:spPr bwMode="auto">
          <a:xfrm>
            <a:off x="8926513" y="3236913"/>
            <a:ext cx="214312" cy="263525"/>
          </a:xfrm>
          <a:custGeom>
            <a:avLst/>
            <a:gdLst>
              <a:gd name="G0" fmla="+- 82 0 0"/>
              <a:gd name="G1" fmla="+- 101 0 0"/>
              <a:gd name="T0" fmla="*/ 0 w 82"/>
              <a:gd name="T1" fmla="*/ 14 h 101"/>
              <a:gd name="T2" fmla="*/ 20 w 82"/>
              <a:gd name="T3" fmla="*/ 5 h 101"/>
              <a:gd name="T4" fmla="*/ 47 w 82"/>
              <a:gd name="T5" fmla="*/ 2 h 101"/>
              <a:gd name="T6" fmla="*/ 60 w 82"/>
              <a:gd name="T7" fmla="*/ 15 h 101"/>
              <a:gd name="T8" fmla="*/ 52 w 82"/>
              <a:gd name="T9" fmla="*/ 40 h 101"/>
              <a:gd name="T10" fmla="*/ 53 w 82"/>
              <a:gd name="T11" fmla="*/ 40 h 101"/>
              <a:gd name="T12" fmla="*/ 79 w 82"/>
              <a:gd name="T13" fmla="*/ 56 h 101"/>
              <a:gd name="T14" fmla="*/ 78 w 82"/>
              <a:gd name="T15" fmla="*/ 76 h 101"/>
              <a:gd name="T16" fmla="*/ 50 w 82"/>
              <a:gd name="T17" fmla="*/ 96 h 101"/>
              <a:gd name="T18" fmla="*/ 32 w 82"/>
              <a:gd name="T19" fmla="*/ 101 h 101"/>
              <a:gd name="T20" fmla="*/ 0 w 82"/>
              <a:gd name="T21" fmla="*/ 14 h 101"/>
              <a:gd name="T22" fmla="*/ 25 w 82"/>
              <a:gd name="T23" fmla="*/ 46 h 101"/>
              <a:gd name="T24" fmla="*/ 35 w 82"/>
              <a:gd name="T25" fmla="*/ 42 h 101"/>
              <a:gd name="T26" fmla="*/ 49 w 82"/>
              <a:gd name="T27" fmla="*/ 21 h 101"/>
              <a:gd name="T28" fmla="*/ 24 w 82"/>
              <a:gd name="T29" fmla="*/ 13 h 101"/>
              <a:gd name="T30" fmla="*/ 15 w 82"/>
              <a:gd name="T31" fmla="*/ 18 h 101"/>
              <a:gd name="T32" fmla="*/ 25 w 82"/>
              <a:gd name="T33" fmla="*/ 46 h 101"/>
              <a:gd name="T34" fmla="*/ 41 w 82"/>
              <a:gd name="T35" fmla="*/ 89 h 101"/>
              <a:gd name="T36" fmla="*/ 50 w 82"/>
              <a:gd name="T37" fmla="*/ 86 h 101"/>
              <a:gd name="T38" fmla="*/ 67 w 82"/>
              <a:gd name="T39" fmla="*/ 60 h 101"/>
              <a:gd name="T40" fmla="*/ 38 w 82"/>
              <a:gd name="T41" fmla="*/ 51 h 101"/>
              <a:gd name="T42" fmla="*/ 28 w 82"/>
              <a:gd name="T43" fmla="*/ 55 h 101"/>
              <a:gd name="T44" fmla="*/ 41 w 82"/>
              <a:gd name="T45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" h="101">
                <a:moveTo>
                  <a:pt x="0" y="14"/>
                </a:moveTo>
                <a:cubicBezTo>
                  <a:pt x="5" y="11"/>
                  <a:pt x="13" y="8"/>
                  <a:pt x="20" y="5"/>
                </a:cubicBezTo>
                <a:cubicBezTo>
                  <a:pt x="32" y="0"/>
                  <a:pt x="40" y="0"/>
                  <a:pt x="47" y="2"/>
                </a:cubicBezTo>
                <a:cubicBezTo>
                  <a:pt x="53" y="4"/>
                  <a:pt x="58" y="8"/>
                  <a:pt x="60" y="15"/>
                </a:cubicBezTo>
                <a:cubicBezTo>
                  <a:pt x="63" y="24"/>
                  <a:pt x="60" y="33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62" y="39"/>
                  <a:pt x="74" y="43"/>
                  <a:pt x="79" y="56"/>
                </a:cubicBezTo>
                <a:cubicBezTo>
                  <a:pt x="82" y="63"/>
                  <a:pt x="81" y="70"/>
                  <a:pt x="78" y="76"/>
                </a:cubicBezTo>
                <a:cubicBezTo>
                  <a:pt x="74" y="84"/>
                  <a:pt x="65" y="90"/>
                  <a:pt x="50" y="96"/>
                </a:cubicBezTo>
                <a:cubicBezTo>
                  <a:pt x="42" y="99"/>
                  <a:pt x="36" y="100"/>
                  <a:pt x="32" y="101"/>
                </a:cubicBezTo>
                <a:lnTo>
                  <a:pt x="0" y="14"/>
                </a:lnTo>
                <a:close/>
                <a:moveTo>
                  <a:pt x="25" y="46"/>
                </a:moveTo>
                <a:cubicBezTo>
                  <a:pt x="35" y="42"/>
                  <a:pt x="35" y="42"/>
                  <a:pt x="35" y="42"/>
                </a:cubicBezTo>
                <a:cubicBezTo>
                  <a:pt x="47" y="38"/>
                  <a:pt x="52" y="29"/>
                  <a:pt x="49" y="21"/>
                </a:cubicBezTo>
                <a:cubicBezTo>
                  <a:pt x="45" y="10"/>
                  <a:pt x="36" y="9"/>
                  <a:pt x="24" y="13"/>
                </a:cubicBezTo>
                <a:cubicBezTo>
                  <a:pt x="19" y="15"/>
                  <a:pt x="16" y="17"/>
                  <a:pt x="15" y="18"/>
                </a:cubicBezTo>
                <a:lnTo>
                  <a:pt x="25" y="46"/>
                </a:lnTo>
                <a:close/>
                <a:moveTo>
                  <a:pt x="41" y="89"/>
                </a:moveTo>
                <a:cubicBezTo>
                  <a:pt x="43" y="88"/>
                  <a:pt x="46" y="87"/>
                  <a:pt x="50" y="86"/>
                </a:cubicBezTo>
                <a:cubicBezTo>
                  <a:pt x="62" y="81"/>
                  <a:pt x="71" y="73"/>
                  <a:pt x="67" y="60"/>
                </a:cubicBezTo>
                <a:cubicBezTo>
                  <a:pt x="62" y="48"/>
                  <a:pt x="50" y="47"/>
                  <a:pt x="38" y="51"/>
                </a:cubicBezTo>
                <a:cubicBezTo>
                  <a:pt x="28" y="55"/>
                  <a:pt x="28" y="55"/>
                  <a:pt x="28" y="55"/>
                </a:cubicBezTo>
                <a:lnTo>
                  <a:pt x="41" y="89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9" name="Freeform 25"/>
          <p:cNvSpPr>
            <a:spLocks noChangeArrowheads="1"/>
          </p:cNvSpPr>
          <p:nvPr/>
        </p:nvSpPr>
        <p:spPr bwMode="auto">
          <a:xfrm>
            <a:off x="9112250" y="3140075"/>
            <a:ext cx="244475" cy="284163"/>
          </a:xfrm>
          <a:custGeom>
            <a:avLst/>
            <a:gdLst>
              <a:gd name="G0" fmla="+- 94 0 0"/>
              <a:gd name="G1" fmla="+- 109 0 0"/>
              <a:gd name="T0" fmla="*/ 11 w 94"/>
              <a:gd name="T1" fmla="*/ 20 h 109"/>
              <a:gd name="T2" fmla="*/ 31 w 94"/>
              <a:gd name="T3" fmla="*/ 72 h 109"/>
              <a:gd name="T4" fmla="*/ 62 w 94"/>
              <a:gd name="T5" fmla="*/ 93 h 109"/>
              <a:gd name="T6" fmla="*/ 73 w 94"/>
              <a:gd name="T7" fmla="*/ 57 h 109"/>
              <a:gd name="T8" fmla="*/ 54 w 94"/>
              <a:gd name="T9" fmla="*/ 4 h 109"/>
              <a:gd name="T10" fmla="*/ 65 w 94"/>
              <a:gd name="T11" fmla="*/ 0 h 109"/>
              <a:gd name="T12" fmla="*/ 84 w 94"/>
              <a:gd name="T13" fmla="*/ 52 h 109"/>
              <a:gd name="T14" fmla="*/ 65 w 94"/>
              <a:gd name="T15" fmla="*/ 102 h 109"/>
              <a:gd name="T16" fmla="*/ 19 w 94"/>
              <a:gd name="T17" fmla="*/ 76 h 109"/>
              <a:gd name="T18" fmla="*/ 0 w 94"/>
              <a:gd name="T19" fmla="*/ 24 h 109"/>
              <a:gd name="T20" fmla="*/ 11 w 94"/>
              <a:gd name="T21" fmla="*/ 2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109">
                <a:moveTo>
                  <a:pt x="11" y="20"/>
                </a:moveTo>
                <a:cubicBezTo>
                  <a:pt x="31" y="72"/>
                  <a:pt x="31" y="72"/>
                  <a:pt x="31" y="72"/>
                </a:cubicBezTo>
                <a:cubicBezTo>
                  <a:pt x="38" y="92"/>
                  <a:pt x="50" y="97"/>
                  <a:pt x="62" y="93"/>
                </a:cubicBezTo>
                <a:cubicBezTo>
                  <a:pt x="75" y="88"/>
                  <a:pt x="80" y="76"/>
                  <a:pt x="73" y="57"/>
                </a:cubicBezTo>
                <a:cubicBezTo>
                  <a:pt x="54" y="4"/>
                  <a:pt x="54" y="4"/>
                  <a:pt x="54" y="4"/>
                </a:cubicBezTo>
                <a:cubicBezTo>
                  <a:pt x="65" y="0"/>
                  <a:pt x="65" y="0"/>
                  <a:pt x="65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94" y="79"/>
                  <a:pt x="84" y="95"/>
                  <a:pt x="65" y="102"/>
                </a:cubicBezTo>
                <a:cubicBezTo>
                  <a:pt x="47" y="109"/>
                  <a:pt x="29" y="104"/>
                  <a:pt x="19" y="76"/>
                </a:cubicBezTo>
                <a:cubicBezTo>
                  <a:pt x="0" y="24"/>
                  <a:pt x="0" y="24"/>
                  <a:pt x="0" y="24"/>
                </a:cubicBezTo>
                <a:lnTo>
                  <a:pt x="11" y="2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0" name="Freeform 26"/>
          <p:cNvSpPr>
            <a:spLocks noChangeArrowheads="1"/>
          </p:cNvSpPr>
          <p:nvPr/>
        </p:nvSpPr>
        <p:spPr bwMode="auto">
          <a:xfrm>
            <a:off x="9312275" y="3062288"/>
            <a:ext cx="187325" cy="271462"/>
          </a:xfrm>
          <a:custGeom>
            <a:avLst/>
            <a:gdLst>
              <a:gd name="G0" fmla="+- 72 0 0"/>
              <a:gd name="G1" fmla="+- 104 0 0"/>
              <a:gd name="T0" fmla="*/ 60 w 72"/>
              <a:gd name="T1" fmla="*/ 104 h 104"/>
              <a:gd name="T2" fmla="*/ 46 w 72"/>
              <a:gd name="T3" fmla="*/ 66 h 104"/>
              <a:gd name="T4" fmla="*/ 0 w 72"/>
              <a:gd name="T5" fmla="*/ 26 h 104"/>
              <a:gd name="T6" fmla="*/ 13 w 72"/>
              <a:gd name="T7" fmla="*/ 21 h 104"/>
              <a:gd name="T8" fmla="*/ 34 w 72"/>
              <a:gd name="T9" fmla="*/ 41 h 104"/>
              <a:gd name="T10" fmla="*/ 50 w 72"/>
              <a:gd name="T11" fmla="*/ 56 h 104"/>
              <a:gd name="T12" fmla="*/ 50 w 72"/>
              <a:gd name="T13" fmla="*/ 56 h 104"/>
              <a:gd name="T14" fmla="*/ 52 w 72"/>
              <a:gd name="T15" fmla="*/ 34 h 104"/>
              <a:gd name="T16" fmla="*/ 56 w 72"/>
              <a:gd name="T17" fmla="*/ 5 h 104"/>
              <a:gd name="T18" fmla="*/ 69 w 72"/>
              <a:gd name="T19" fmla="*/ 0 h 104"/>
              <a:gd name="T20" fmla="*/ 58 w 72"/>
              <a:gd name="T21" fmla="*/ 62 h 104"/>
              <a:gd name="T22" fmla="*/ 72 w 72"/>
              <a:gd name="T23" fmla="*/ 100 h 104"/>
              <a:gd name="T24" fmla="*/ 60 w 72"/>
              <a:gd name="T2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04">
                <a:moveTo>
                  <a:pt x="60" y="104"/>
                </a:moveTo>
                <a:cubicBezTo>
                  <a:pt x="46" y="66"/>
                  <a:pt x="46" y="66"/>
                  <a:pt x="46" y="66"/>
                </a:cubicBezTo>
                <a:cubicBezTo>
                  <a:pt x="0" y="26"/>
                  <a:pt x="0" y="26"/>
                  <a:pt x="0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34" y="41"/>
                  <a:pt x="34" y="41"/>
                  <a:pt x="34" y="41"/>
                </a:cubicBezTo>
                <a:cubicBezTo>
                  <a:pt x="40" y="46"/>
                  <a:pt x="45" y="51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0" y="49"/>
                  <a:pt x="51" y="42"/>
                  <a:pt x="52" y="34"/>
                </a:cubicBezTo>
                <a:cubicBezTo>
                  <a:pt x="56" y="5"/>
                  <a:pt x="56" y="5"/>
                  <a:pt x="56" y="5"/>
                </a:cubicBezTo>
                <a:cubicBezTo>
                  <a:pt x="69" y="0"/>
                  <a:pt x="69" y="0"/>
                  <a:pt x="69" y="0"/>
                </a:cubicBezTo>
                <a:cubicBezTo>
                  <a:pt x="58" y="62"/>
                  <a:pt x="58" y="62"/>
                  <a:pt x="58" y="62"/>
                </a:cubicBezTo>
                <a:cubicBezTo>
                  <a:pt x="72" y="100"/>
                  <a:pt x="72" y="100"/>
                  <a:pt x="72" y="100"/>
                </a:cubicBezTo>
                <a:lnTo>
                  <a:pt x="60" y="104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1" name="Freeform 27"/>
          <p:cNvSpPr>
            <a:spLocks noChangeArrowheads="1"/>
          </p:cNvSpPr>
          <p:nvPr/>
        </p:nvSpPr>
        <p:spPr bwMode="auto">
          <a:xfrm>
            <a:off x="10402888" y="4438650"/>
            <a:ext cx="1789112" cy="2419350"/>
          </a:xfrm>
          <a:custGeom>
            <a:avLst/>
            <a:gdLst>
              <a:gd name="G0" fmla="+- 20080 0 0"/>
              <a:gd name="G1" fmla="+- 59832 0 0"/>
              <a:gd name="T0" fmla="*/ 1171035 w 1789552"/>
              <a:gd name="T1" fmla="*/ 45 h 2419128"/>
              <a:gd name="T2" fmla="*/ 1441764 w 1789552"/>
              <a:gd name="T3" fmla="*/ 185557 h 2419128"/>
              <a:gd name="T4" fmla="*/ 1789552 w 1789552"/>
              <a:gd name="T5" fmla="*/ 570241 h 2419128"/>
              <a:gd name="T6" fmla="*/ 1789552 w 1789552"/>
              <a:gd name="T7" fmla="*/ 2419128 h 2419128"/>
              <a:gd name="T8" fmla="*/ 852483 w 1789552"/>
              <a:gd name="T9" fmla="*/ 2419128 h 2419128"/>
              <a:gd name="T10" fmla="*/ 56496 w 1789552"/>
              <a:gd name="T11" fmla="*/ 839383 h 2419128"/>
              <a:gd name="T12" fmla="*/ 478325 w 1789552"/>
              <a:gd name="T13" fmla="*/ 545031 h 2419128"/>
              <a:gd name="T14" fmla="*/ 926194 w 1789552"/>
              <a:gd name="T15" fmla="*/ 216815 h 2419128"/>
              <a:gd name="T16" fmla="*/ 1171035 w 1789552"/>
              <a:gd name="T17" fmla="*/ 45 h 2419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9552" h="2419128">
                <a:moveTo>
                  <a:pt x="1171035" y="45"/>
                </a:moveTo>
                <a:cubicBezTo>
                  <a:pt x="1244845" y="1689"/>
                  <a:pt x="1335167" y="49614"/>
                  <a:pt x="1441764" y="185557"/>
                </a:cubicBezTo>
                <a:cubicBezTo>
                  <a:pt x="1566640" y="323681"/>
                  <a:pt x="1682345" y="451661"/>
                  <a:pt x="1789552" y="570241"/>
                </a:cubicBezTo>
                <a:lnTo>
                  <a:pt x="1789552" y="2419128"/>
                </a:lnTo>
                <a:lnTo>
                  <a:pt x="852483" y="2419128"/>
                </a:lnTo>
                <a:cubicBezTo>
                  <a:pt x="564368" y="2042860"/>
                  <a:pt x="-214925" y="980490"/>
                  <a:pt x="56496" y="839383"/>
                </a:cubicBezTo>
                <a:cubicBezTo>
                  <a:pt x="56558" y="839253"/>
                  <a:pt x="199769" y="539822"/>
                  <a:pt x="478325" y="545031"/>
                </a:cubicBezTo>
                <a:cubicBezTo>
                  <a:pt x="478407" y="544846"/>
                  <a:pt x="684081" y="83993"/>
                  <a:pt x="926194" y="216815"/>
                </a:cubicBezTo>
                <a:cubicBezTo>
                  <a:pt x="926239" y="216696"/>
                  <a:pt x="1008698" y="-3571"/>
                  <a:pt x="1171035" y="45"/>
                </a:cubicBezTo>
                <a:close/>
              </a:path>
            </a:pathLst>
          </a:custGeom>
          <a:solidFill>
            <a:srgbClr val="E448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2301875"/>
            <a:ext cx="7504113" cy="1328738"/>
          </a:xfrm>
          <a:prstGeom prst="rect">
            <a:avLst/>
          </a:prstGeom>
          <a:solidFill>
            <a:srgbClr val="1037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2370138"/>
            <a:ext cx="70104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426C3A54-A516-47D5-8157-94FD9FE7943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Freeform 2"/>
          <p:cNvSpPr>
            <a:spLocks noChangeArrowheads="1"/>
          </p:cNvSpPr>
          <p:nvPr/>
        </p:nvSpPr>
        <p:spPr bwMode="auto">
          <a:xfrm rot="1680000">
            <a:off x="6481763" y="2192338"/>
            <a:ext cx="711200" cy="912812"/>
          </a:xfrm>
          <a:custGeom>
            <a:avLst/>
            <a:gdLst>
              <a:gd name="G0" fmla="+- 12735 0 0"/>
              <a:gd name="G1" fmla="+- 13711 0 0"/>
              <a:gd name="T0" fmla="*/ 319087 w 471487"/>
              <a:gd name="T1" fmla="*/ 217772 h 603535"/>
              <a:gd name="T2" fmla="*/ 421611 w 471487"/>
              <a:gd name="T3" fmla="*/ 231534 h 603535"/>
              <a:gd name="T4" fmla="*/ 471487 w 471487"/>
              <a:gd name="T5" fmla="*/ 278326 h 603535"/>
              <a:gd name="T6" fmla="*/ 471487 w 471487"/>
              <a:gd name="T7" fmla="*/ 539807 h 603535"/>
              <a:gd name="T8" fmla="*/ 421611 w 471487"/>
              <a:gd name="T9" fmla="*/ 586598 h 603535"/>
              <a:gd name="T10" fmla="*/ 319087 w 471487"/>
              <a:gd name="T11" fmla="*/ 600360 h 603535"/>
              <a:gd name="T12" fmla="*/ 319087 w 471487"/>
              <a:gd name="T13" fmla="*/ 217772 h 603535"/>
              <a:gd name="T14" fmla="*/ 152400 w 471487"/>
              <a:gd name="T15" fmla="*/ 217772 h 603535"/>
              <a:gd name="T16" fmla="*/ 152400 w 471487"/>
              <a:gd name="T17" fmla="*/ 600360 h 603535"/>
              <a:gd name="T18" fmla="*/ 47105 w 471487"/>
              <a:gd name="T19" fmla="*/ 586598 h 603535"/>
              <a:gd name="T20" fmla="*/ 0 w 471487"/>
              <a:gd name="T21" fmla="*/ 539807 h 603535"/>
              <a:gd name="T22" fmla="*/ 0 w 471487"/>
              <a:gd name="T23" fmla="*/ 278326 h 603535"/>
              <a:gd name="T24" fmla="*/ 47105 w 471487"/>
              <a:gd name="T25" fmla="*/ 231534 h 603535"/>
              <a:gd name="T26" fmla="*/ 152400 w 471487"/>
              <a:gd name="T27" fmla="*/ 217772 h 603535"/>
              <a:gd name="T28" fmla="*/ 234156 w 471487"/>
              <a:gd name="T29" fmla="*/ 214597 h 603535"/>
              <a:gd name="T30" fmla="*/ 292100 w 471487"/>
              <a:gd name="T31" fmla="*/ 217355 h 603535"/>
              <a:gd name="T32" fmla="*/ 292100 w 471487"/>
              <a:gd name="T33" fmla="*/ 600777 h 603535"/>
              <a:gd name="T34" fmla="*/ 234156 w 471487"/>
              <a:gd name="T35" fmla="*/ 603535 h 603535"/>
              <a:gd name="T36" fmla="*/ 176212 w 471487"/>
              <a:gd name="T37" fmla="*/ 600777 h 603535"/>
              <a:gd name="T38" fmla="*/ 176212 w 471487"/>
              <a:gd name="T39" fmla="*/ 217355 h 603535"/>
              <a:gd name="T40" fmla="*/ 234156 w 471487"/>
              <a:gd name="T41" fmla="*/ 214597 h 603535"/>
              <a:gd name="T42" fmla="*/ 317500 w 471487"/>
              <a:gd name="T43" fmla="*/ 74039 h 603535"/>
              <a:gd name="T44" fmla="*/ 287337 w 471487"/>
              <a:gd name="T45" fmla="*/ 167401 h 603535"/>
              <a:gd name="T46" fmla="*/ 325726 w 471487"/>
              <a:gd name="T47" fmla="*/ 170147 h 603535"/>
              <a:gd name="T48" fmla="*/ 372341 w 471487"/>
              <a:gd name="T49" fmla="*/ 131704 h 603535"/>
              <a:gd name="T50" fmla="*/ 317500 w 471487"/>
              <a:gd name="T51" fmla="*/ 74039 h 603535"/>
              <a:gd name="T52" fmla="*/ 151871 w 471487"/>
              <a:gd name="T53" fmla="*/ 74039 h 603535"/>
              <a:gd name="T54" fmla="*/ 96068 w 471487"/>
              <a:gd name="T55" fmla="*/ 131704 h 603535"/>
              <a:gd name="T56" fmla="*/ 146290 w 471487"/>
              <a:gd name="T57" fmla="*/ 170147 h 603535"/>
              <a:gd name="T58" fmla="*/ 182562 w 471487"/>
              <a:gd name="T59" fmla="*/ 167401 h 603535"/>
              <a:gd name="T60" fmla="*/ 151871 w 471487"/>
              <a:gd name="T61" fmla="*/ 74039 h 603535"/>
              <a:gd name="T62" fmla="*/ 331860 w 471487"/>
              <a:gd name="T63" fmla="*/ 924 h 603535"/>
              <a:gd name="T64" fmla="*/ 427156 w 471487"/>
              <a:gd name="T65" fmla="*/ 119932 h 603535"/>
              <a:gd name="T66" fmla="*/ 328210 w 471487"/>
              <a:gd name="T67" fmla="*/ 197135 h 603535"/>
              <a:gd name="T68" fmla="*/ 254000 w 471487"/>
              <a:gd name="T69" fmla="*/ 191620 h 603535"/>
              <a:gd name="T70" fmla="*/ 317216 w 471487"/>
              <a:gd name="T71" fmla="*/ 1371 h 603535"/>
              <a:gd name="T72" fmla="*/ 331860 w 471487"/>
              <a:gd name="T73" fmla="*/ 924 h 603535"/>
              <a:gd name="T74" fmla="*/ 139331 w 471487"/>
              <a:gd name="T75" fmla="*/ 924 h 603535"/>
              <a:gd name="T76" fmla="*/ 154127 w 471487"/>
              <a:gd name="T77" fmla="*/ 1371 h 603535"/>
              <a:gd name="T78" fmla="*/ 217487 w 471487"/>
              <a:gd name="T79" fmla="*/ 191620 h 603535"/>
              <a:gd name="T80" fmla="*/ 143108 w 471487"/>
              <a:gd name="T81" fmla="*/ 197135 h 603535"/>
              <a:gd name="T82" fmla="*/ 41181 w 471487"/>
              <a:gd name="T83" fmla="*/ 119932 h 603535"/>
              <a:gd name="T84" fmla="*/ 139331 w 471487"/>
              <a:gd name="T85" fmla="*/ 924 h 60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487" h="603535">
                <a:moveTo>
                  <a:pt x="319087" y="217772"/>
                </a:moveTo>
                <a:cubicBezTo>
                  <a:pt x="385553" y="223274"/>
                  <a:pt x="421572" y="231525"/>
                  <a:pt x="421611" y="231534"/>
                </a:cubicBezTo>
                <a:cubicBezTo>
                  <a:pt x="449320" y="231534"/>
                  <a:pt x="471487" y="253554"/>
                  <a:pt x="471487" y="278326"/>
                </a:cubicBezTo>
                <a:cubicBezTo>
                  <a:pt x="471487" y="278345"/>
                  <a:pt x="471487" y="280545"/>
                  <a:pt x="471487" y="539807"/>
                </a:cubicBezTo>
                <a:cubicBezTo>
                  <a:pt x="471487" y="564579"/>
                  <a:pt x="449320" y="586598"/>
                  <a:pt x="421611" y="586598"/>
                </a:cubicBezTo>
                <a:cubicBezTo>
                  <a:pt x="421547" y="586612"/>
                  <a:pt x="385532" y="594861"/>
                  <a:pt x="319087" y="600360"/>
                </a:cubicBezTo>
                <a:cubicBezTo>
                  <a:pt x="319087" y="600338"/>
                  <a:pt x="319087" y="597437"/>
                  <a:pt x="319087" y="217772"/>
                </a:cubicBezTo>
                <a:close/>
                <a:moveTo>
                  <a:pt x="152400" y="217772"/>
                </a:moveTo>
                <a:cubicBezTo>
                  <a:pt x="152400" y="217792"/>
                  <a:pt x="152400" y="220569"/>
                  <a:pt x="152400" y="600360"/>
                </a:cubicBezTo>
                <a:cubicBezTo>
                  <a:pt x="83166" y="594858"/>
                  <a:pt x="47145" y="586607"/>
                  <a:pt x="47105" y="586598"/>
                </a:cubicBezTo>
                <a:cubicBezTo>
                  <a:pt x="22167" y="586598"/>
                  <a:pt x="0" y="564579"/>
                  <a:pt x="0" y="539807"/>
                </a:cubicBezTo>
                <a:cubicBezTo>
                  <a:pt x="0" y="539790"/>
                  <a:pt x="0" y="537694"/>
                  <a:pt x="0" y="278326"/>
                </a:cubicBezTo>
                <a:cubicBezTo>
                  <a:pt x="0" y="253554"/>
                  <a:pt x="22167" y="231534"/>
                  <a:pt x="47105" y="231534"/>
                </a:cubicBezTo>
                <a:cubicBezTo>
                  <a:pt x="47166" y="231520"/>
                  <a:pt x="83186" y="223272"/>
                  <a:pt x="152400" y="217772"/>
                </a:cubicBezTo>
                <a:close/>
                <a:moveTo>
                  <a:pt x="234156" y="214597"/>
                </a:moveTo>
                <a:cubicBezTo>
                  <a:pt x="256230" y="214597"/>
                  <a:pt x="275544" y="214597"/>
                  <a:pt x="292100" y="217355"/>
                </a:cubicBezTo>
                <a:cubicBezTo>
                  <a:pt x="292100" y="217378"/>
                  <a:pt x="292100" y="220300"/>
                  <a:pt x="292100" y="600777"/>
                </a:cubicBezTo>
                <a:cubicBezTo>
                  <a:pt x="275544" y="603535"/>
                  <a:pt x="256230" y="603535"/>
                  <a:pt x="234156" y="603535"/>
                </a:cubicBezTo>
                <a:cubicBezTo>
                  <a:pt x="214841" y="603535"/>
                  <a:pt x="195526" y="603535"/>
                  <a:pt x="176212" y="600777"/>
                </a:cubicBezTo>
                <a:lnTo>
                  <a:pt x="176212" y="217355"/>
                </a:lnTo>
                <a:cubicBezTo>
                  <a:pt x="195526" y="214597"/>
                  <a:pt x="214841" y="214597"/>
                  <a:pt x="234156" y="214597"/>
                </a:cubicBezTo>
                <a:close/>
                <a:moveTo>
                  <a:pt x="317500" y="74039"/>
                </a:moveTo>
                <a:cubicBezTo>
                  <a:pt x="301052" y="79530"/>
                  <a:pt x="287344" y="167360"/>
                  <a:pt x="287337" y="167401"/>
                </a:cubicBezTo>
                <a:cubicBezTo>
                  <a:pt x="287337" y="167401"/>
                  <a:pt x="287337" y="167401"/>
                  <a:pt x="325726" y="170147"/>
                </a:cubicBezTo>
                <a:cubicBezTo>
                  <a:pt x="325763" y="170130"/>
                  <a:pt x="366860" y="150917"/>
                  <a:pt x="372341" y="131704"/>
                </a:cubicBezTo>
                <a:cubicBezTo>
                  <a:pt x="377825" y="115228"/>
                  <a:pt x="333952" y="68547"/>
                  <a:pt x="317500" y="74039"/>
                </a:cubicBezTo>
                <a:close/>
                <a:moveTo>
                  <a:pt x="151871" y="74039"/>
                </a:moveTo>
                <a:cubicBezTo>
                  <a:pt x="135130" y="68547"/>
                  <a:pt x="90487" y="115228"/>
                  <a:pt x="96068" y="131704"/>
                </a:cubicBezTo>
                <a:cubicBezTo>
                  <a:pt x="101645" y="150917"/>
                  <a:pt x="146251" y="170130"/>
                  <a:pt x="146290" y="170147"/>
                </a:cubicBezTo>
                <a:cubicBezTo>
                  <a:pt x="146299" y="170146"/>
                  <a:pt x="146866" y="170103"/>
                  <a:pt x="182562" y="167401"/>
                </a:cubicBezTo>
                <a:cubicBezTo>
                  <a:pt x="182556" y="167360"/>
                  <a:pt x="168607" y="79530"/>
                  <a:pt x="151871" y="74039"/>
                </a:cubicBezTo>
                <a:close/>
                <a:moveTo>
                  <a:pt x="331860" y="924"/>
                </a:moveTo>
                <a:cubicBezTo>
                  <a:pt x="370640" y="10160"/>
                  <a:pt x="436776" y="86156"/>
                  <a:pt x="427156" y="119932"/>
                </a:cubicBezTo>
                <a:cubicBezTo>
                  <a:pt x="416165" y="155767"/>
                  <a:pt x="328256" y="197113"/>
                  <a:pt x="328210" y="197135"/>
                </a:cubicBezTo>
                <a:cubicBezTo>
                  <a:pt x="328196" y="197134"/>
                  <a:pt x="327180" y="197058"/>
                  <a:pt x="254000" y="191620"/>
                </a:cubicBezTo>
                <a:cubicBezTo>
                  <a:pt x="254014" y="191533"/>
                  <a:pt x="281494" y="12397"/>
                  <a:pt x="317216" y="1371"/>
                </a:cubicBezTo>
                <a:cubicBezTo>
                  <a:pt x="321339" y="-352"/>
                  <a:pt x="326320" y="-395"/>
                  <a:pt x="331860" y="924"/>
                </a:cubicBezTo>
                <a:close/>
                <a:moveTo>
                  <a:pt x="139331" y="924"/>
                </a:moveTo>
                <a:cubicBezTo>
                  <a:pt x="144959" y="-395"/>
                  <a:pt x="149995" y="-352"/>
                  <a:pt x="154127" y="1371"/>
                </a:cubicBezTo>
                <a:cubicBezTo>
                  <a:pt x="187180" y="12398"/>
                  <a:pt x="217478" y="191567"/>
                  <a:pt x="217487" y="191620"/>
                </a:cubicBezTo>
                <a:cubicBezTo>
                  <a:pt x="217475" y="191621"/>
                  <a:pt x="216548" y="191690"/>
                  <a:pt x="143108" y="197135"/>
                </a:cubicBezTo>
                <a:cubicBezTo>
                  <a:pt x="143052" y="197109"/>
                  <a:pt x="54951" y="155765"/>
                  <a:pt x="41181" y="119932"/>
                </a:cubicBezTo>
                <a:cubicBezTo>
                  <a:pt x="31540" y="86156"/>
                  <a:pt x="99935" y="10160"/>
                  <a:pt x="139331" y="924"/>
                </a:cubicBezTo>
                <a:close/>
              </a:path>
            </a:pathLst>
          </a:custGeom>
          <a:solidFill>
            <a:srgbClr val="0C0C0C">
              <a:alpha val="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Freeform 3"/>
          <p:cNvSpPr>
            <a:spLocks noChangeArrowheads="1"/>
          </p:cNvSpPr>
          <p:nvPr/>
        </p:nvSpPr>
        <p:spPr bwMode="auto">
          <a:xfrm rot="20700000">
            <a:off x="4132263" y="4873625"/>
            <a:ext cx="592137" cy="519113"/>
          </a:xfrm>
          <a:custGeom>
            <a:avLst/>
            <a:gdLst>
              <a:gd name="G0" fmla="+- 2314 0 0"/>
              <a:gd name="G1" fmla="+- 60362 0 0"/>
              <a:gd name="T0" fmla="*/ 272586 w 592138"/>
              <a:gd name="T1" fmla="*/ 252413 h 519114"/>
              <a:gd name="T2" fmla="*/ 258762 w 592138"/>
              <a:gd name="T3" fmla="*/ 268866 h 519114"/>
              <a:gd name="T4" fmla="*/ 272586 w 592138"/>
              <a:gd name="T5" fmla="*/ 282576 h 519114"/>
              <a:gd name="T6" fmla="*/ 488237 w 592138"/>
              <a:gd name="T7" fmla="*/ 282576 h 519114"/>
              <a:gd name="T8" fmla="*/ 504825 w 592138"/>
              <a:gd name="T9" fmla="*/ 268866 h 519114"/>
              <a:gd name="T10" fmla="*/ 488237 w 592138"/>
              <a:gd name="T11" fmla="*/ 252413 h 519114"/>
              <a:gd name="T12" fmla="*/ 272586 w 592138"/>
              <a:gd name="T13" fmla="*/ 252413 h 519114"/>
              <a:gd name="T14" fmla="*/ 253486 w 592138"/>
              <a:gd name="T15" fmla="*/ 160338 h 519114"/>
              <a:gd name="T16" fmla="*/ 239712 w 592138"/>
              <a:gd name="T17" fmla="*/ 174626 h 519114"/>
              <a:gd name="T18" fmla="*/ 253486 w 592138"/>
              <a:gd name="T19" fmla="*/ 188913 h 519114"/>
              <a:gd name="T20" fmla="*/ 506926 w 592138"/>
              <a:gd name="T21" fmla="*/ 188913 h 519114"/>
              <a:gd name="T22" fmla="*/ 520700 w 592138"/>
              <a:gd name="T23" fmla="*/ 174626 h 519114"/>
              <a:gd name="T24" fmla="*/ 506926 w 592138"/>
              <a:gd name="T25" fmla="*/ 160338 h 519114"/>
              <a:gd name="T26" fmla="*/ 253486 w 592138"/>
              <a:gd name="T27" fmla="*/ 160338 h 519114"/>
              <a:gd name="T28" fmla="*/ 237167 w 592138"/>
              <a:gd name="T29" fmla="*/ 66675 h 519114"/>
              <a:gd name="T30" fmla="*/ 220662 w 592138"/>
              <a:gd name="T31" fmla="*/ 80963 h 519114"/>
              <a:gd name="T32" fmla="*/ 237167 w 592138"/>
              <a:gd name="T33" fmla="*/ 95250 h 519114"/>
              <a:gd name="T34" fmla="*/ 525996 w 592138"/>
              <a:gd name="T35" fmla="*/ 95250 h 519114"/>
              <a:gd name="T36" fmla="*/ 539750 w 592138"/>
              <a:gd name="T37" fmla="*/ 80963 h 519114"/>
              <a:gd name="T38" fmla="*/ 525996 w 592138"/>
              <a:gd name="T39" fmla="*/ 66675 h 519114"/>
              <a:gd name="T40" fmla="*/ 237167 w 592138"/>
              <a:gd name="T41" fmla="*/ 66675 h 519114"/>
              <a:gd name="T42" fmla="*/ 0 w 592138"/>
              <a:gd name="T43" fmla="*/ 22225 h 519114"/>
              <a:gd name="T44" fmla="*/ 132080 w 592138"/>
              <a:gd name="T45" fmla="*/ 22225 h 519114"/>
              <a:gd name="T46" fmla="*/ 195368 w 592138"/>
              <a:gd name="T47" fmla="*/ 405861 h 519114"/>
              <a:gd name="T48" fmla="*/ 536575 w 592138"/>
              <a:gd name="T49" fmla="*/ 405861 h 519114"/>
              <a:gd name="T50" fmla="*/ 536575 w 592138"/>
              <a:gd name="T51" fmla="*/ 444500 h 519114"/>
              <a:gd name="T52" fmla="*/ 523715 w 592138"/>
              <a:gd name="T53" fmla="*/ 444500 h 519114"/>
              <a:gd name="T54" fmla="*/ 539751 w 592138"/>
              <a:gd name="T55" fmla="*/ 476251 h 519114"/>
              <a:gd name="T56" fmla="*/ 496888 w 592138"/>
              <a:gd name="T57" fmla="*/ 519114 h 519114"/>
              <a:gd name="T58" fmla="*/ 454025 w 592138"/>
              <a:gd name="T59" fmla="*/ 476251 h 519114"/>
              <a:gd name="T60" fmla="*/ 470061 w 592138"/>
              <a:gd name="T61" fmla="*/ 444500 h 519114"/>
              <a:gd name="T62" fmla="*/ 232208 w 592138"/>
              <a:gd name="T63" fmla="*/ 444500 h 519114"/>
              <a:gd name="T64" fmla="*/ 247650 w 592138"/>
              <a:gd name="T65" fmla="*/ 476251 h 519114"/>
              <a:gd name="T66" fmla="*/ 206375 w 592138"/>
              <a:gd name="T67" fmla="*/ 519114 h 519114"/>
              <a:gd name="T68" fmla="*/ 165100 w 592138"/>
              <a:gd name="T69" fmla="*/ 476251 h 519114"/>
              <a:gd name="T70" fmla="*/ 180542 w 592138"/>
              <a:gd name="T71" fmla="*/ 444500 h 519114"/>
              <a:gd name="T72" fmla="*/ 165100 w 592138"/>
              <a:gd name="T73" fmla="*/ 444500 h 519114"/>
              <a:gd name="T74" fmla="*/ 101812 w 592138"/>
              <a:gd name="T75" fmla="*/ 58105 h 519114"/>
              <a:gd name="T76" fmla="*/ 0 w 592138"/>
              <a:gd name="T77" fmla="*/ 58105 h 519114"/>
              <a:gd name="T78" fmla="*/ 0 w 592138"/>
              <a:gd name="T79" fmla="*/ 22225 h 519114"/>
              <a:gd name="T80" fmla="*/ 165100 w 592138"/>
              <a:gd name="T81" fmla="*/ 0 h 519114"/>
              <a:gd name="T82" fmla="*/ 592138 w 592138"/>
              <a:gd name="T83" fmla="*/ 0 h 519114"/>
              <a:gd name="T84" fmla="*/ 536576 w 592138"/>
              <a:gd name="T85" fmla="*/ 339725 h 519114"/>
              <a:gd name="T86" fmla="*/ 220663 w 592138"/>
              <a:gd name="T87" fmla="*/ 339725 h 519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138" h="519114">
                <a:moveTo>
                  <a:pt x="272586" y="252413"/>
                </a:moveTo>
                <a:cubicBezTo>
                  <a:pt x="264292" y="252413"/>
                  <a:pt x="258762" y="260640"/>
                  <a:pt x="258762" y="268866"/>
                </a:cubicBezTo>
                <a:cubicBezTo>
                  <a:pt x="258762" y="277092"/>
                  <a:pt x="264292" y="282576"/>
                  <a:pt x="272586" y="282576"/>
                </a:cubicBezTo>
                <a:cubicBezTo>
                  <a:pt x="272614" y="282576"/>
                  <a:pt x="275046" y="282576"/>
                  <a:pt x="488237" y="282576"/>
                </a:cubicBezTo>
                <a:cubicBezTo>
                  <a:pt x="496531" y="282576"/>
                  <a:pt x="504825" y="277092"/>
                  <a:pt x="504825" y="268866"/>
                </a:cubicBezTo>
                <a:cubicBezTo>
                  <a:pt x="504825" y="260640"/>
                  <a:pt x="496531" y="252413"/>
                  <a:pt x="488237" y="252413"/>
                </a:cubicBezTo>
                <a:cubicBezTo>
                  <a:pt x="488210" y="252413"/>
                  <a:pt x="485810" y="252413"/>
                  <a:pt x="272586" y="252413"/>
                </a:cubicBezTo>
                <a:close/>
                <a:moveTo>
                  <a:pt x="253486" y="160338"/>
                </a:moveTo>
                <a:cubicBezTo>
                  <a:pt x="245222" y="160338"/>
                  <a:pt x="239712" y="166053"/>
                  <a:pt x="239712" y="174626"/>
                </a:cubicBezTo>
                <a:cubicBezTo>
                  <a:pt x="239712" y="183198"/>
                  <a:pt x="245222" y="188913"/>
                  <a:pt x="253486" y="188913"/>
                </a:cubicBezTo>
                <a:cubicBezTo>
                  <a:pt x="253517" y="188913"/>
                  <a:pt x="256263" y="188913"/>
                  <a:pt x="506926" y="188913"/>
                </a:cubicBezTo>
                <a:cubicBezTo>
                  <a:pt x="515191" y="188913"/>
                  <a:pt x="520700" y="183198"/>
                  <a:pt x="520700" y="174626"/>
                </a:cubicBezTo>
                <a:cubicBezTo>
                  <a:pt x="520700" y="166053"/>
                  <a:pt x="515191" y="160338"/>
                  <a:pt x="506926" y="160338"/>
                </a:cubicBezTo>
                <a:cubicBezTo>
                  <a:pt x="506896" y="160338"/>
                  <a:pt x="504182" y="160338"/>
                  <a:pt x="253486" y="160338"/>
                </a:cubicBezTo>
                <a:close/>
                <a:moveTo>
                  <a:pt x="237167" y="66675"/>
                </a:moveTo>
                <a:cubicBezTo>
                  <a:pt x="228914" y="66675"/>
                  <a:pt x="220662" y="72390"/>
                  <a:pt x="220662" y="80963"/>
                </a:cubicBezTo>
                <a:cubicBezTo>
                  <a:pt x="220662" y="89535"/>
                  <a:pt x="228914" y="95250"/>
                  <a:pt x="237167" y="95250"/>
                </a:cubicBezTo>
                <a:cubicBezTo>
                  <a:pt x="237184" y="95250"/>
                  <a:pt x="239379" y="95250"/>
                  <a:pt x="525996" y="95250"/>
                </a:cubicBezTo>
                <a:cubicBezTo>
                  <a:pt x="534249" y="95250"/>
                  <a:pt x="539750" y="89535"/>
                  <a:pt x="539750" y="80963"/>
                </a:cubicBezTo>
                <a:cubicBezTo>
                  <a:pt x="539750" y="72390"/>
                  <a:pt x="534249" y="66675"/>
                  <a:pt x="525996" y="66675"/>
                </a:cubicBezTo>
                <a:cubicBezTo>
                  <a:pt x="525979" y="66675"/>
                  <a:pt x="523792" y="66675"/>
                  <a:pt x="237167" y="66675"/>
                </a:cubicBezTo>
                <a:close/>
                <a:moveTo>
                  <a:pt x="0" y="22225"/>
                </a:moveTo>
                <a:lnTo>
                  <a:pt x="132080" y="22225"/>
                </a:lnTo>
                <a:cubicBezTo>
                  <a:pt x="132080" y="22225"/>
                  <a:pt x="189865" y="378261"/>
                  <a:pt x="195368" y="405861"/>
                </a:cubicBezTo>
                <a:cubicBezTo>
                  <a:pt x="222881" y="405861"/>
                  <a:pt x="536479" y="405861"/>
                  <a:pt x="536575" y="405861"/>
                </a:cubicBezTo>
                <a:cubicBezTo>
                  <a:pt x="536575" y="405861"/>
                  <a:pt x="536575" y="405861"/>
                  <a:pt x="536575" y="444500"/>
                </a:cubicBezTo>
                <a:cubicBezTo>
                  <a:pt x="536575" y="444500"/>
                  <a:pt x="536575" y="444500"/>
                  <a:pt x="523715" y="444500"/>
                </a:cubicBezTo>
                <a:cubicBezTo>
                  <a:pt x="533849" y="451372"/>
                  <a:pt x="539751" y="463122"/>
                  <a:pt x="539751" y="476251"/>
                </a:cubicBezTo>
                <a:cubicBezTo>
                  <a:pt x="539751" y="499924"/>
                  <a:pt x="520561" y="519114"/>
                  <a:pt x="496888" y="519114"/>
                </a:cubicBezTo>
                <a:cubicBezTo>
                  <a:pt x="473215" y="519114"/>
                  <a:pt x="454025" y="499924"/>
                  <a:pt x="454025" y="476251"/>
                </a:cubicBezTo>
                <a:cubicBezTo>
                  <a:pt x="454025" y="463122"/>
                  <a:pt x="459927" y="451372"/>
                  <a:pt x="470061" y="444500"/>
                </a:cubicBezTo>
                <a:cubicBezTo>
                  <a:pt x="426148" y="444500"/>
                  <a:pt x="353244" y="444500"/>
                  <a:pt x="232208" y="444500"/>
                </a:cubicBezTo>
                <a:cubicBezTo>
                  <a:pt x="241982" y="451405"/>
                  <a:pt x="247650" y="463140"/>
                  <a:pt x="247650" y="476251"/>
                </a:cubicBezTo>
                <a:cubicBezTo>
                  <a:pt x="247650" y="499924"/>
                  <a:pt x="229171" y="519114"/>
                  <a:pt x="206375" y="519114"/>
                </a:cubicBezTo>
                <a:cubicBezTo>
                  <a:pt x="183579" y="519114"/>
                  <a:pt x="165100" y="499924"/>
                  <a:pt x="165100" y="476251"/>
                </a:cubicBezTo>
                <a:cubicBezTo>
                  <a:pt x="165100" y="463140"/>
                  <a:pt x="170768" y="451405"/>
                  <a:pt x="180542" y="444500"/>
                </a:cubicBezTo>
                <a:lnTo>
                  <a:pt x="165100" y="444500"/>
                </a:lnTo>
                <a:cubicBezTo>
                  <a:pt x="165100" y="444500"/>
                  <a:pt x="104563" y="88464"/>
                  <a:pt x="101812" y="58105"/>
                </a:cubicBezTo>
                <a:cubicBezTo>
                  <a:pt x="77053" y="58105"/>
                  <a:pt x="42" y="58105"/>
                  <a:pt x="0" y="58105"/>
                </a:cubicBezTo>
                <a:cubicBezTo>
                  <a:pt x="0" y="58105"/>
                  <a:pt x="0" y="58105"/>
                  <a:pt x="0" y="22225"/>
                </a:cubicBezTo>
                <a:close/>
                <a:moveTo>
                  <a:pt x="165100" y="0"/>
                </a:moveTo>
                <a:lnTo>
                  <a:pt x="592138" y="0"/>
                </a:lnTo>
                <a:lnTo>
                  <a:pt x="536576" y="339725"/>
                </a:lnTo>
                <a:lnTo>
                  <a:pt x="220663" y="339725"/>
                </a:lnTo>
                <a:close/>
              </a:path>
            </a:pathLst>
          </a:custGeom>
          <a:solidFill>
            <a:srgbClr val="0C0C0C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Freeform 4"/>
          <p:cNvSpPr>
            <a:spLocks noChangeArrowheads="1"/>
          </p:cNvSpPr>
          <p:nvPr/>
        </p:nvSpPr>
        <p:spPr bwMode="auto">
          <a:xfrm rot="2340000">
            <a:off x="8967788" y="3333750"/>
            <a:ext cx="539750" cy="501650"/>
          </a:xfrm>
          <a:custGeom>
            <a:avLst/>
            <a:gdLst>
              <a:gd name="G0" fmla="+- 15462 0 0"/>
              <a:gd name="G1" fmla="+- 42899 0 0"/>
              <a:gd name="T0" fmla="*/ 90487 w 539750"/>
              <a:gd name="T1" fmla="*/ 150813 h 501651"/>
              <a:gd name="T2" fmla="*/ 449262 w 539750"/>
              <a:gd name="T3" fmla="*/ 150813 h 501651"/>
              <a:gd name="T4" fmla="*/ 305752 w 539750"/>
              <a:gd name="T5" fmla="*/ 287338 h 501651"/>
              <a:gd name="T6" fmla="*/ 286434 w 539750"/>
              <a:gd name="T7" fmla="*/ 273407 h 501651"/>
              <a:gd name="T8" fmla="*/ 253316 w 539750"/>
              <a:gd name="T9" fmla="*/ 273407 h 501651"/>
              <a:gd name="T10" fmla="*/ 233997 w 539750"/>
              <a:gd name="T11" fmla="*/ 287338 h 501651"/>
              <a:gd name="T12" fmla="*/ 90487 w 539750"/>
              <a:gd name="T13" fmla="*/ 150813 h 501651"/>
              <a:gd name="T14" fmla="*/ 46815 w 539750"/>
              <a:gd name="T15" fmla="*/ 150813 h 501651"/>
              <a:gd name="T16" fmla="*/ 48536 w 539750"/>
              <a:gd name="T17" fmla="*/ 150813 h 501651"/>
              <a:gd name="T18" fmla="*/ 60584 w 539750"/>
              <a:gd name="T19" fmla="*/ 150813 h 501651"/>
              <a:gd name="T20" fmla="*/ 234075 w 539750"/>
              <a:gd name="T21" fmla="*/ 316563 h 501651"/>
              <a:gd name="T22" fmla="*/ 234075 w 539750"/>
              <a:gd name="T23" fmla="*/ 377338 h 501651"/>
              <a:gd name="T24" fmla="*/ 253352 w 539750"/>
              <a:gd name="T25" fmla="*/ 396676 h 501651"/>
              <a:gd name="T26" fmla="*/ 286398 w 539750"/>
              <a:gd name="T27" fmla="*/ 396676 h 501651"/>
              <a:gd name="T28" fmla="*/ 305675 w 539750"/>
              <a:gd name="T29" fmla="*/ 377338 h 501651"/>
              <a:gd name="T30" fmla="*/ 305675 w 539750"/>
              <a:gd name="T31" fmla="*/ 316563 h 501651"/>
              <a:gd name="T32" fmla="*/ 479166 w 539750"/>
              <a:gd name="T33" fmla="*/ 150813 h 501651"/>
              <a:gd name="T34" fmla="*/ 480887 w 539750"/>
              <a:gd name="T35" fmla="*/ 150813 h 501651"/>
              <a:gd name="T36" fmla="*/ 492935 w 539750"/>
              <a:gd name="T37" fmla="*/ 150813 h 501651"/>
              <a:gd name="T38" fmla="*/ 539750 w 539750"/>
              <a:gd name="T39" fmla="*/ 197776 h 501651"/>
              <a:gd name="T40" fmla="*/ 539750 w 539750"/>
              <a:gd name="T41" fmla="*/ 457451 h 501651"/>
              <a:gd name="T42" fmla="*/ 492935 w 539750"/>
              <a:gd name="T43" fmla="*/ 501651 h 501651"/>
              <a:gd name="T44" fmla="*/ 46815 w 539750"/>
              <a:gd name="T45" fmla="*/ 501651 h 501651"/>
              <a:gd name="T46" fmla="*/ 0 w 539750"/>
              <a:gd name="T47" fmla="*/ 457451 h 501651"/>
              <a:gd name="T48" fmla="*/ 0 w 539750"/>
              <a:gd name="T49" fmla="*/ 197776 h 501651"/>
              <a:gd name="T50" fmla="*/ 46815 w 539750"/>
              <a:gd name="T51" fmla="*/ 150813 h 501651"/>
              <a:gd name="T52" fmla="*/ 201029 w 539750"/>
              <a:gd name="T53" fmla="*/ 0 h 501651"/>
              <a:gd name="T54" fmla="*/ 338720 w 539750"/>
              <a:gd name="T55" fmla="*/ 0 h 501651"/>
              <a:gd name="T56" fmla="*/ 404812 w 539750"/>
              <a:gd name="T57" fmla="*/ 63703 h 501651"/>
              <a:gd name="T58" fmla="*/ 404812 w 539750"/>
              <a:gd name="T59" fmla="*/ 130175 h 501651"/>
              <a:gd name="T60" fmla="*/ 366259 w 539750"/>
              <a:gd name="T61" fmla="*/ 130175 h 501651"/>
              <a:gd name="T62" fmla="*/ 366259 w 539750"/>
              <a:gd name="T63" fmla="*/ 63703 h 501651"/>
              <a:gd name="T64" fmla="*/ 338720 w 539750"/>
              <a:gd name="T65" fmla="*/ 36006 h 501651"/>
              <a:gd name="T66" fmla="*/ 201029 w 539750"/>
              <a:gd name="T67" fmla="*/ 36006 h 501651"/>
              <a:gd name="T68" fmla="*/ 173491 w 539750"/>
              <a:gd name="T69" fmla="*/ 63703 h 501651"/>
              <a:gd name="T70" fmla="*/ 173491 w 539750"/>
              <a:gd name="T71" fmla="*/ 130175 h 501651"/>
              <a:gd name="T72" fmla="*/ 134937 w 539750"/>
              <a:gd name="T73" fmla="*/ 130175 h 501651"/>
              <a:gd name="T74" fmla="*/ 134937 w 539750"/>
              <a:gd name="T75" fmla="*/ 63703 h 501651"/>
              <a:gd name="T76" fmla="*/ 201029 w 539750"/>
              <a:gd name="T77" fmla="*/ 0 h 50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9750" h="501651">
                <a:moveTo>
                  <a:pt x="90487" y="150813"/>
                </a:moveTo>
                <a:cubicBezTo>
                  <a:pt x="90498" y="150813"/>
                  <a:pt x="92407" y="150813"/>
                  <a:pt x="449262" y="150813"/>
                </a:cubicBezTo>
                <a:cubicBezTo>
                  <a:pt x="394066" y="203751"/>
                  <a:pt x="338870" y="256690"/>
                  <a:pt x="305752" y="287338"/>
                </a:cubicBezTo>
                <a:cubicBezTo>
                  <a:pt x="302992" y="278979"/>
                  <a:pt x="297473" y="273407"/>
                  <a:pt x="286434" y="273407"/>
                </a:cubicBezTo>
                <a:cubicBezTo>
                  <a:pt x="286425" y="273407"/>
                  <a:pt x="285910" y="273407"/>
                  <a:pt x="253316" y="273407"/>
                </a:cubicBezTo>
                <a:cubicBezTo>
                  <a:pt x="242277" y="273407"/>
                  <a:pt x="236757" y="278979"/>
                  <a:pt x="233997" y="287338"/>
                </a:cubicBezTo>
                <a:cubicBezTo>
                  <a:pt x="200880" y="256690"/>
                  <a:pt x="145683" y="203751"/>
                  <a:pt x="90487" y="150813"/>
                </a:cubicBezTo>
                <a:close/>
                <a:moveTo>
                  <a:pt x="46815" y="150813"/>
                </a:moveTo>
                <a:cubicBezTo>
                  <a:pt x="46821" y="150813"/>
                  <a:pt x="46912" y="150813"/>
                  <a:pt x="48536" y="150813"/>
                </a:cubicBezTo>
                <a:lnTo>
                  <a:pt x="60584" y="150813"/>
                </a:lnTo>
                <a:cubicBezTo>
                  <a:pt x="60595" y="150824"/>
                  <a:pt x="61958" y="152126"/>
                  <a:pt x="234075" y="316563"/>
                </a:cubicBezTo>
                <a:cubicBezTo>
                  <a:pt x="234075" y="316570"/>
                  <a:pt x="234075" y="317203"/>
                  <a:pt x="234075" y="377338"/>
                </a:cubicBezTo>
                <a:cubicBezTo>
                  <a:pt x="234075" y="388388"/>
                  <a:pt x="242337" y="396676"/>
                  <a:pt x="253352" y="396676"/>
                </a:cubicBezTo>
                <a:cubicBezTo>
                  <a:pt x="253361" y="396676"/>
                  <a:pt x="253876" y="396676"/>
                  <a:pt x="286398" y="396676"/>
                </a:cubicBezTo>
                <a:cubicBezTo>
                  <a:pt x="297413" y="396676"/>
                  <a:pt x="305675" y="388388"/>
                  <a:pt x="305675" y="377338"/>
                </a:cubicBezTo>
                <a:cubicBezTo>
                  <a:pt x="305675" y="377332"/>
                  <a:pt x="305675" y="376702"/>
                  <a:pt x="305675" y="316563"/>
                </a:cubicBezTo>
                <a:cubicBezTo>
                  <a:pt x="305686" y="316553"/>
                  <a:pt x="307055" y="315245"/>
                  <a:pt x="479166" y="150813"/>
                </a:cubicBezTo>
                <a:cubicBezTo>
                  <a:pt x="479172" y="150813"/>
                  <a:pt x="479263" y="150813"/>
                  <a:pt x="480887" y="150813"/>
                </a:cubicBezTo>
                <a:lnTo>
                  <a:pt x="492935" y="150813"/>
                </a:lnTo>
                <a:cubicBezTo>
                  <a:pt x="517720" y="150813"/>
                  <a:pt x="539750" y="172913"/>
                  <a:pt x="539750" y="197776"/>
                </a:cubicBezTo>
                <a:cubicBezTo>
                  <a:pt x="539750" y="197792"/>
                  <a:pt x="539750" y="199836"/>
                  <a:pt x="539750" y="457451"/>
                </a:cubicBezTo>
                <a:cubicBezTo>
                  <a:pt x="539750" y="482314"/>
                  <a:pt x="517720" y="501651"/>
                  <a:pt x="492935" y="501651"/>
                </a:cubicBezTo>
                <a:cubicBezTo>
                  <a:pt x="492923" y="501651"/>
                  <a:pt x="490603" y="501651"/>
                  <a:pt x="46815" y="501651"/>
                </a:cubicBezTo>
                <a:cubicBezTo>
                  <a:pt x="22031" y="501651"/>
                  <a:pt x="0" y="482314"/>
                  <a:pt x="0" y="457451"/>
                </a:cubicBezTo>
                <a:cubicBezTo>
                  <a:pt x="0" y="457442"/>
                  <a:pt x="0" y="455909"/>
                  <a:pt x="0" y="197776"/>
                </a:cubicBezTo>
                <a:cubicBezTo>
                  <a:pt x="0" y="172913"/>
                  <a:pt x="22031" y="150813"/>
                  <a:pt x="46815" y="150813"/>
                </a:cubicBezTo>
                <a:close/>
                <a:moveTo>
                  <a:pt x="201029" y="0"/>
                </a:moveTo>
                <a:cubicBezTo>
                  <a:pt x="201029" y="0"/>
                  <a:pt x="201029" y="0"/>
                  <a:pt x="338720" y="0"/>
                </a:cubicBezTo>
                <a:cubicBezTo>
                  <a:pt x="374520" y="0"/>
                  <a:pt x="404812" y="27697"/>
                  <a:pt x="404812" y="63703"/>
                </a:cubicBezTo>
                <a:cubicBezTo>
                  <a:pt x="404812" y="63703"/>
                  <a:pt x="404812" y="63703"/>
                  <a:pt x="404812" y="130175"/>
                </a:cubicBezTo>
                <a:cubicBezTo>
                  <a:pt x="404812" y="130175"/>
                  <a:pt x="404812" y="130175"/>
                  <a:pt x="366259" y="130175"/>
                </a:cubicBezTo>
                <a:cubicBezTo>
                  <a:pt x="366259" y="130175"/>
                  <a:pt x="366259" y="130175"/>
                  <a:pt x="366259" y="63703"/>
                </a:cubicBezTo>
                <a:cubicBezTo>
                  <a:pt x="366259" y="49854"/>
                  <a:pt x="355243" y="36006"/>
                  <a:pt x="338720" y="36006"/>
                </a:cubicBezTo>
                <a:cubicBezTo>
                  <a:pt x="338720" y="36006"/>
                  <a:pt x="338720" y="36006"/>
                  <a:pt x="201029" y="36006"/>
                </a:cubicBezTo>
                <a:cubicBezTo>
                  <a:pt x="184506" y="36006"/>
                  <a:pt x="173491" y="49854"/>
                  <a:pt x="173491" y="63703"/>
                </a:cubicBezTo>
                <a:lnTo>
                  <a:pt x="173491" y="130175"/>
                </a:lnTo>
                <a:cubicBezTo>
                  <a:pt x="173491" y="130175"/>
                  <a:pt x="173491" y="130175"/>
                  <a:pt x="134937" y="130175"/>
                </a:cubicBezTo>
                <a:cubicBezTo>
                  <a:pt x="134937" y="130175"/>
                  <a:pt x="134937" y="130175"/>
                  <a:pt x="134937" y="63703"/>
                </a:cubicBezTo>
                <a:cubicBezTo>
                  <a:pt x="134937" y="27697"/>
                  <a:pt x="165229" y="0"/>
                  <a:pt x="201029" y="0"/>
                </a:cubicBezTo>
                <a:close/>
              </a:path>
            </a:pathLst>
          </a:custGeom>
          <a:solidFill>
            <a:srgbClr val="0C0C0C">
              <a:alpha val="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Freeform 5"/>
          <p:cNvSpPr>
            <a:spLocks noChangeArrowheads="1"/>
          </p:cNvSpPr>
          <p:nvPr/>
        </p:nvSpPr>
        <p:spPr bwMode="auto">
          <a:xfrm rot="20700000">
            <a:off x="7116763" y="3835400"/>
            <a:ext cx="461962" cy="1017588"/>
          </a:xfrm>
          <a:custGeom>
            <a:avLst/>
            <a:gdLst>
              <a:gd name="G0" fmla="+- 105 0 0"/>
              <a:gd name="G1" fmla="+- 231 0 0"/>
              <a:gd name="T0" fmla="*/ 43 w 105"/>
              <a:gd name="T1" fmla="*/ 231 h 231"/>
              <a:gd name="T2" fmla="*/ 43 w 105"/>
              <a:gd name="T3" fmla="*/ 202 h 231"/>
              <a:gd name="T4" fmla="*/ 0 w 105"/>
              <a:gd name="T5" fmla="*/ 190 h 231"/>
              <a:gd name="T6" fmla="*/ 6 w 105"/>
              <a:gd name="T7" fmla="*/ 171 h 231"/>
              <a:gd name="T8" fmla="*/ 47 w 105"/>
              <a:gd name="T9" fmla="*/ 183 h 231"/>
              <a:gd name="T10" fmla="*/ 80 w 105"/>
              <a:gd name="T11" fmla="*/ 156 h 231"/>
              <a:gd name="T12" fmla="*/ 49 w 105"/>
              <a:gd name="T13" fmla="*/ 122 h 231"/>
              <a:gd name="T14" fmla="*/ 2 w 105"/>
              <a:gd name="T15" fmla="*/ 73 h 231"/>
              <a:gd name="T16" fmla="*/ 45 w 105"/>
              <a:gd name="T17" fmla="*/ 28 h 231"/>
              <a:gd name="T18" fmla="*/ 45 w 105"/>
              <a:gd name="T19" fmla="*/ 0 h 231"/>
              <a:gd name="T20" fmla="*/ 62 w 105"/>
              <a:gd name="T21" fmla="*/ 0 h 231"/>
              <a:gd name="T22" fmla="*/ 62 w 105"/>
              <a:gd name="T23" fmla="*/ 27 h 231"/>
              <a:gd name="T24" fmla="*/ 99 w 105"/>
              <a:gd name="T25" fmla="*/ 37 h 231"/>
              <a:gd name="T26" fmla="*/ 92 w 105"/>
              <a:gd name="T27" fmla="*/ 55 h 231"/>
              <a:gd name="T28" fmla="*/ 56 w 105"/>
              <a:gd name="T29" fmla="*/ 46 h 231"/>
              <a:gd name="T30" fmla="*/ 26 w 105"/>
              <a:gd name="T31" fmla="*/ 70 h 231"/>
              <a:gd name="T32" fmla="*/ 61 w 105"/>
              <a:gd name="T33" fmla="*/ 102 h 231"/>
              <a:gd name="T34" fmla="*/ 105 w 105"/>
              <a:gd name="T35" fmla="*/ 154 h 231"/>
              <a:gd name="T36" fmla="*/ 60 w 105"/>
              <a:gd name="T37" fmla="*/ 201 h 231"/>
              <a:gd name="T38" fmla="*/ 60 w 105"/>
              <a:gd name="T39" fmla="*/ 231 h 231"/>
              <a:gd name="T40" fmla="*/ 43 w 105"/>
              <a:gd name="T41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231">
                <a:moveTo>
                  <a:pt x="43" y="231"/>
                </a:moveTo>
                <a:cubicBezTo>
                  <a:pt x="43" y="202"/>
                  <a:pt x="43" y="202"/>
                  <a:pt x="43" y="202"/>
                </a:cubicBezTo>
                <a:cubicBezTo>
                  <a:pt x="26" y="202"/>
                  <a:pt x="9" y="197"/>
                  <a:pt x="0" y="190"/>
                </a:cubicBezTo>
                <a:cubicBezTo>
                  <a:pt x="6" y="171"/>
                  <a:pt x="6" y="171"/>
                  <a:pt x="6" y="171"/>
                </a:cubicBezTo>
                <a:cubicBezTo>
                  <a:pt x="16" y="178"/>
                  <a:pt x="31" y="183"/>
                  <a:pt x="47" y="183"/>
                </a:cubicBezTo>
                <a:cubicBezTo>
                  <a:pt x="67" y="183"/>
                  <a:pt x="80" y="172"/>
                  <a:pt x="80" y="156"/>
                </a:cubicBezTo>
                <a:cubicBezTo>
                  <a:pt x="80" y="140"/>
                  <a:pt x="69" y="131"/>
                  <a:pt x="49" y="122"/>
                </a:cubicBezTo>
                <a:cubicBezTo>
                  <a:pt x="20" y="111"/>
                  <a:pt x="2" y="98"/>
                  <a:pt x="2" y="73"/>
                </a:cubicBezTo>
                <a:cubicBezTo>
                  <a:pt x="2" y="50"/>
                  <a:pt x="19" y="32"/>
                  <a:pt x="45" y="28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27"/>
                  <a:pt x="62" y="27"/>
                  <a:pt x="62" y="27"/>
                </a:cubicBezTo>
                <a:cubicBezTo>
                  <a:pt x="79" y="28"/>
                  <a:pt x="90" y="32"/>
                  <a:pt x="99" y="37"/>
                </a:cubicBezTo>
                <a:cubicBezTo>
                  <a:pt x="92" y="55"/>
                  <a:pt x="92" y="55"/>
                  <a:pt x="92" y="55"/>
                </a:cubicBezTo>
                <a:cubicBezTo>
                  <a:pt x="86" y="52"/>
                  <a:pt x="74" y="46"/>
                  <a:pt x="56" y="46"/>
                </a:cubicBezTo>
                <a:cubicBezTo>
                  <a:pt x="34" y="46"/>
                  <a:pt x="26" y="59"/>
                  <a:pt x="26" y="70"/>
                </a:cubicBezTo>
                <a:cubicBezTo>
                  <a:pt x="26" y="85"/>
                  <a:pt x="37" y="92"/>
                  <a:pt x="61" y="102"/>
                </a:cubicBezTo>
                <a:cubicBezTo>
                  <a:pt x="90" y="114"/>
                  <a:pt x="105" y="129"/>
                  <a:pt x="105" y="154"/>
                </a:cubicBezTo>
                <a:cubicBezTo>
                  <a:pt x="105" y="176"/>
                  <a:pt x="89" y="197"/>
                  <a:pt x="60" y="201"/>
                </a:cubicBezTo>
                <a:cubicBezTo>
                  <a:pt x="60" y="231"/>
                  <a:pt x="60" y="231"/>
                  <a:pt x="60" y="231"/>
                </a:cubicBezTo>
                <a:lnTo>
                  <a:pt x="43" y="231"/>
                </a:lnTo>
                <a:close/>
              </a:path>
            </a:pathLst>
          </a:custGeom>
          <a:solidFill>
            <a:srgbClr val="0C0C0C">
              <a:alpha val="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Freeform 6"/>
          <p:cNvSpPr>
            <a:spLocks noChangeArrowheads="1"/>
          </p:cNvSpPr>
          <p:nvPr/>
        </p:nvSpPr>
        <p:spPr bwMode="auto">
          <a:xfrm rot="20280000">
            <a:off x="3925888" y="1398588"/>
            <a:ext cx="1004887" cy="641350"/>
          </a:xfrm>
          <a:custGeom>
            <a:avLst/>
            <a:gdLst>
              <a:gd name="G0" fmla="+- 34754 0 0"/>
              <a:gd name="G1" fmla="+- 22261 0 0"/>
              <a:gd name="T0" fmla="*/ 184776 w 755650"/>
              <a:gd name="T1" fmla="*/ 9525 h 481013"/>
              <a:gd name="T2" fmla="*/ 259238 w 755650"/>
              <a:gd name="T3" fmla="*/ 9525 h 481013"/>
              <a:gd name="T4" fmla="*/ 377825 w 755650"/>
              <a:gd name="T5" fmla="*/ 61913 h 481013"/>
              <a:gd name="T6" fmla="*/ 496412 w 755650"/>
              <a:gd name="T7" fmla="*/ 9525 h 481013"/>
              <a:gd name="T8" fmla="*/ 570874 w 755650"/>
              <a:gd name="T9" fmla="*/ 9525 h 481013"/>
              <a:gd name="T10" fmla="*/ 755650 w 755650"/>
              <a:gd name="T11" fmla="*/ 172202 h 481013"/>
              <a:gd name="T12" fmla="*/ 653610 w 755650"/>
              <a:gd name="T13" fmla="*/ 285249 h 481013"/>
              <a:gd name="T14" fmla="*/ 570874 w 755650"/>
              <a:gd name="T15" fmla="*/ 213561 h 481013"/>
              <a:gd name="T16" fmla="*/ 592937 w 755650"/>
              <a:gd name="T17" fmla="*/ 481013 h 481013"/>
              <a:gd name="T18" fmla="*/ 162713 w 755650"/>
              <a:gd name="T19" fmla="*/ 481013 h 481013"/>
              <a:gd name="T20" fmla="*/ 184776 w 755650"/>
              <a:gd name="T21" fmla="*/ 213561 h 481013"/>
              <a:gd name="T22" fmla="*/ 102040 w 755650"/>
              <a:gd name="T23" fmla="*/ 285249 h 481013"/>
              <a:gd name="T24" fmla="*/ 0 w 755650"/>
              <a:gd name="T25" fmla="*/ 172202 h 481013"/>
              <a:gd name="T26" fmla="*/ 184776 w 755650"/>
              <a:gd name="T27" fmla="*/ 9525 h 481013"/>
              <a:gd name="T28" fmla="*/ 269875 w 755650"/>
              <a:gd name="T29" fmla="*/ 0 h 481013"/>
              <a:gd name="T30" fmla="*/ 300322 w 755650"/>
              <a:gd name="T31" fmla="*/ 0 h 481013"/>
              <a:gd name="T32" fmla="*/ 377825 w 755650"/>
              <a:gd name="T33" fmla="*/ 17009 h 481013"/>
              <a:gd name="T34" fmla="*/ 455328 w 755650"/>
              <a:gd name="T35" fmla="*/ 0 h 481013"/>
              <a:gd name="T36" fmla="*/ 485775 w 755650"/>
              <a:gd name="T37" fmla="*/ 0 h 481013"/>
              <a:gd name="T38" fmla="*/ 377825 w 755650"/>
              <a:gd name="T39" fmla="*/ 39688 h 481013"/>
              <a:gd name="T40" fmla="*/ 269875 w 755650"/>
              <a:gd name="T41" fmla="*/ 0 h 48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5650" h="481013">
                <a:moveTo>
                  <a:pt x="184776" y="9525"/>
                </a:moveTo>
                <a:cubicBezTo>
                  <a:pt x="184776" y="9525"/>
                  <a:pt x="184776" y="9525"/>
                  <a:pt x="259238" y="9525"/>
                </a:cubicBezTo>
                <a:cubicBezTo>
                  <a:pt x="284058" y="42612"/>
                  <a:pt x="328184" y="61913"/>
                  <a:pt x="377825" y="61913"/>
                </a:cubicBezTo>
                <a:cubicBezTo>
                  <a:pt x="427466" y="61913"/>
                  <a:pt x="471592" y="42612"/>
                  <a:pt x="496412" y="9525"/>
                </a:cubicBezTo>
                <a:cubicBezTo>
                  <a:pt x="496412" y="9525"/>
                  <a:pt x="496412" y="9525"/>
                  <a:pt x="570874" y="9525"/>
                </a:cubicBezTo>
                <a:cubicBezTo>
                  <a:pt x="570874" y="9525"/>
                  <a:pt x="570874" y="9525"/>
                  <a:pt x="755650" y="172202"/>
                </a:cubicBezTo>
                <a:lnTo>
                  <a:pt x="653610" y="285249"/>
                </a:lnTo>
                <a:cubicBezTo>
                  <a:pt x="653610" y="285249"/>
                  <a:pt x="653610" y="285249"/>
                  <a:pt x="570874" y="213561"/>
                </a:cubicBezTo>
                <a:cubicBezTo>
                  <a:pt x="570874" y="213561"/>
                  <a:pt x="570874" y="213561"/>
                  <a:pt x="592937" y="481013"/>
                </a:cubicBezTo>
                <a:cubicBezTo>
                  <a:pt x="592937" y="481013"/>
                  <a:pt x="592937" y="481013"/>
                  <a:pt x="162713" y="481013"/>
                </a:cubicBezTo>
                <a:cubicBezTo>
                  <a:pt x="162713" y="481013"/>
                  <a:pt x="162713" y="481013"/>
                  <a:pt x="184776" y="213561"/>
                </a:cubicBezTo>
                <a:cubicBezTo>
                  <a:pt x="184776" y="213561"/>
                  <a:pt x="184776" y="213561"/>
                  <a:pt x="102040" y="285249"/>
                </a:cubicBezTo>
                <a:cubicBezTo>
                  <a:pt x="102040" y="285249"/>
                  <a:pt x="102040" y="285249"/>
                  <a:pt x="0" y="172202"/>
                </a:cubicBezTo>
                <a:cubicBezTo>
                  <a:pt x="0" y="172202"/>
                  <a:pt x="0" y="172202"/>
                  <a:pt x="184776" y="9525"/>
                </a:cubicBezTo>
                <a:close/>
                <a:moveTo>
                  <a:pt x="269875" y="0"/>
                </a:moveTo>
                <a:cubicBezTo>
                  <a:pt x="269875" y="0"/>
                  <a:pt x="269875" y="0"/>
                  <a:pt x="300322" y="0"/>
                </a:cubicBezTo>
                <a:cubicBezTo>
                  <a:pt x="322466" y="11339"/>
                  <a:pt x="350146" y="17009"/>
                  <a:pt x="377825" y="17009"/>
                </a:cubicBezTo>
                <a:cubicBezTo>
                  <a:pt x="405505" y="17009"/>
                  <a:pt x="433184" y="11339"/>
                  <a:pt x="455328" y="0"/>
                </a:cubicBezTo>
                <a:lnTo>
                  <a:pt x="485775" y="0"/>
                </a:lnTo>
                <a:cubicBezTo>
                  <a:pt x="458096" y="25514"/>
                  <a:pt x="419344" y="39688"/>
                  <a:pt x="377825" y="39688"/>
                </a:cubicBezTo>
                <a:cubicBezTo>
                  <a:pt x="333538" y="39688"/>
                  <a:pt x="294787" y="25514"/>
                  <a:pt x="269875" y="0"/>
                </a:cubicBezTo>
                <a:close/>
              </a:path>
            </a:pathLst>
          </a:custGeom>
          <a:solidFill>
            <a:srgbClr val="0C0C0C">
              <a:alpha val="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 rot="1800000">
            <a:off x="1906588" y="4171950"/>
            <a:ext cx="374650" cy="630238"/>
          </a:xfrm>
          <a:custGeom>
            <a:avLst/>
            <a:gdLst>
              <a:gd name="G0" fmla="+- 25884 0 0"/>
              <a:gd name="G1" fmla="+- 49490 0 0"/>
              <a:gd name="T0" fmla="*/ 68931 w 419100"/>
              <a:gd name="T1" fmla="*/ 400050 h 704850"/>
              <a:gd name="T2" fmla="*/ 209550 w 419100"/>
              <a:gd name="T3" fmla="*/ 413780 h 704850"/>
              <a:gd name="T4" fmla="*/ 350169 w 419100"/>
              <a:gd name="T5" fmla="*/ 400050 h 704850"/>
              <a:gd name="T6" fmla="*/ 347412 w 419100"/>
              <a:gd name="T7" fmla="*/ 411034 h 704850"/>
              <a:gd name="T8" fmla="*/ 419100 w 419100"/>
              <a:gd name="T9" fmla="*/ 704850 h 704850"/>
              <a:gd name="T10" fmla="*/ 195764 w 419100"/>
              <a:gd name="T11" fmla="*/ 704850 h 704850"/>
              <a:gd name="T12" fmla="*/ 0 w 419100"/>
              <a:gd name="T13" fmla="*/ 704850 h 704850"/>
              <a:gd name="T14" fmla="*/ 68931 w 419100"/>
              <a:gd name="T15" fmla="*/ 411034 h 704850"/>
              <a:gd name="T16" fmla="*/ 68931 w 419100"/>
              <a:gd name="T17" fmla="*/ 400050 h 704850"/>
              <a:gd name="T18" fmla="*/ 90930 w 419100"/>
              <a:gd name="T19" fmla="*/ 0 h 704850"/>
              <a:gd name="T20" fmla="*/ 124033 w 419100"/>
              <a:gd name="T21" fmla="*/ 0 h 704850"/>
              <a:gd name="T22" fmla="*/ 135068 w 419100"/>
              <a:gd name="T23" fmla="*/ 71563 h 704850"/>
              <a:gd name="T24" fmla="*/ 159895 w 419100"/>
              <a:gd name="T25" fmla="*/ 104592 h 704850"/>
              <a:gd name="T26" fmla="*/ 209550 w 419100"/>
              <a:gd name="T27" fmla="*/ 110097 h 704850"/>
              <a:gd name="T28" fmla="*/ 261964 w 419100"/>
              <a:gd name="T29" fmla="*/ 101840 h 704850"/>
              <a:gd name="T30" fmla="*/ 286791 w 419100"/>
              <a:gd name="T31" fmla="*/ 71563 h 704850"/>
              <a:gd name="T32" fmla="*/ 297826 w 419100"/>
              <a:gd name="T33" fmla="*/ 0 h 704850"/>
              <a:gd name="T34" fmla="*/ 330929 w 419100"/>
              <a:gd name="T35" fmla="*/ 0 h 704850"/>
              <a:gd name="T36" fmla="*/ 333687 w 419100"/>
              <a:gd name="T37" fmla="*/ 66058 h 704850"/>
              <a:gd name="T38" fmla="*/ 377825 w 419100"/>
              <a:gd name="T39" fmla="*/ 137622 h 704850"/>
              <a:gd name="T40" fmla="*/ 352998 w 419100"/>
              <a:gd name="T41" fmla="*/ 368826 h 704850"/>
              <a:gd name="T42" fmla="*/ 209550 w 419100"/>
              <a:gd name="T43" fmla="*/ 382588 h 704850"/>
              <a:gd name="T44" fmla="*/ 66103 w 419100"/>
              <a:gd name="T45" fmla="*/ 368826 h 704850"/>
              <a:gd name="T46" fmla="*/ 41275 w 419100"/>
              <a:gd name="T47" fmla="*/ 137622 h 704850"/>
              <a:gd name="T48" fmla="*/ 44034 w 419100"/>
              <a:gd name="T49" fmla="*/ 137622 h 704850"/>
              <a:gd name="T50" fmla="*/ 85413 w 419100"/>
              <a:gd name="T51" fmla="*/ 66058 h 704850"/>
              <a:gd name="T52" fmla="*/ 90930 w 419100"/>
              <a:gd name="T53" fmla="*/ 0 h 704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9100" h="704850">
                <a:moveTo>
                  <a:pt x="68931" y="400050"/>
                </a:moveTo>
                <a:cubicBezTo>
                  <a:pt x="113047" y="408288"/>
                  <a:pt x="159920" y="413780"/>
                  <a:pt x="209550" y="413780"/>
                </a:cubicBezTo>
                <a:cubicBezTo>
                  <a:pt x="259180" y="413780"/>
                  <a:pt x="306053" y="408288"/>
                  <a:pt x="350169" y="400050"/>
                </a:cubicBezTo>
                <a:cubicBezTo>
                  <a:pt x="350169" y="405542"/>
                  <a:pt x="350169" y="408288"/>
                  <a:pt x="347412" y="411034"/>
                </a:cubicBezTo>
                <a:cubicBezTo>
                  <a:pt x="336385" y="553802"/>
                  <a:pt x="419075" y="704805"/>
                  <a:pt x="419100" y="704850"/>
                </a:cubicBezTo>
                <a:cubicBezTo>
                  <a:pt x="419100" y="704850"/>
                  <a:pt x="419100" y="704850"/>
                  <a:pt x="195764" y="704850"/>
                </a:cubicBezTo>
                <a:cubicBezTo>
                  <a:pt x="193007" y="704850"/>
                  <a:pt x="193007" y="704850"/>
                  <a:pt x="0" y="704850"/>
                </a:cubicBezTo>
                <a:cubicBezTo>
                  <a:pt x="0" y="704850"/>
                  <a:pt x="82717" y="553823"/>
                  <a:pt x="68931" y="411034"/>
                </a:cubicBezTo>
                <a:cubicBezTo>
                  <a:pt x="68931" y="408288"/>
                  <a:pt x="68931" y="405542"/>
                  <a:pt x="68931" y="400050"/>
                </a:cubicBezTo>
                <a:close/>
                <a:moveTo>
                  <a:pt x="90930" y="0"/>
                </a:moveTo>
                <a:cubicBezTo>
                  <a:pt x="90930" y="0"/>
                  <a:pt x="90930" y="0"/>
                  <a:pt x="124033" y="0"/>
                </a:cubicBezTo>
                <a:cubicBezTo>
                  <a:pt x="124033" y="0"/>
                  <a:pt x="115758" y="52296"/>
                  <a:pt x="135068" y="71563"/>
                </a:cubicBezTo>
                <a:cubicBezTo>
                  <a:pt x="140585" y="77068"/>
                  <a:pt x="151619" y="90830"/>
                  <a:pt x="159895" y="104592"/>
                </a:cubicBezTo>
                <a:cubicBezTo>
                  <a:pt x="176447" y="107345"/>
                  <a:pt x="192998" y="110097"/>
                  <a:pt x="209550" y="110097"/>
                </a:cubicBezTo>
                <a:cubicBezTo>
                  <a:pt x="228860" y="110097"/>
                  <a:pt x="245412" y="107345"/>
                  <a:pt x="261964" y="101840"/>
                </a:cubicBezTo>
                <a:cubicBezTo>
                  <a:pt x="270239" y="90830"/>
                  <a:pt x="281274" y="77068"/>
                  <a:pt x="286791" y="71563"/>
                </a:cubicBezTo>
                <a:cubicBezTo>
                  <a:pt x="303338" y="52301"/>
                  <a:pt x="297829" y="28"/>
                  <a:pt x="297826" y="0"/>
                </a:cubicBezTo>
                <a:cubicBezTo>
                  <a:pt x="297826" y="0"/>
                  <a:pt x="297826" y="0"/>
                  <a:pt x="330929" y="0"/>
                </a:cubicBezTo>
                <a:cubicBezTo>
                  <a:pt x="330929" y="0"/>
                  <a:pt x="322653" y="30277"/>
                  <a:pt x="333687" y="66058"/>
                </a:cubicBezTo>
                <a:cubicBezTo>
                  <a:pt x="347477" y="99080"/>
                  <a:pt x="377811" y="137603"/>
                  <a:pt x="377825" y="137622"/>
                </a:cubicBezTo>
                <a:cubicBezTo>
                  <a:pt x="374420" y="164716"/>
                  <a:pt x="362653" y="260449"/>
                  <a:pt x="352998" y="368826"/>
                </a:cubicBezTo>
                <a:cubicBezTo>
                  <a:pt x="306101" y="377083"/>
                  <a:pt x="259205" y="382588"/>
                  <a:pt x="209550" y="382588"/>
                </a:cubicBezTo>
                <a:cubicBezTo>
                  <a:pt x="159895" y="382588"/>
                  <a:pt x="112999" y="377083"/>
                  <a:pt x="66103" y="368826"/>
                </a:cubicBezTo>
                <a:cubicBezTo>
                  <a:pt x="55070" y="244989"/>
                  <a:pt x="41280" y="137660"/>
                  <a:pt x="41275" y="137622"/>
                </a:cubicBezTo>
                <a:cubicBezTo>
                  <a:pt x="41275" y="137622"/>
                  <a:pt x="41275" y="137622"/>
                  <a:pt x="44034" y="137622"/>
                </a:cubicBezTo>
                <a:cubicBezTo>
                  <a:pt x="44050" y="137601"/>
                  <a:pt x="74381" y="99078"/>
                  <a:pt x="85413" y="66058"/>
                </a:cubicBezTo>
                <a:cubicBezTo>
                  <a:pt x="99199" y="30295"/>
                  <a:pt x="90938" y="30"/>
                  <a:pt x="90930" y="0"/>
                </a:cubicBezTo>
                <a:close/>
              </a:path>
            </a:pathLst>
          </a:custGeom>
          <a:solidFill>
            <a:srgbClr val="0C0C0C">
              <a:alpha val="6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582613" y="468313"/>
            <a:ext cx="717550" cy="735012"/>
            <a:chOff x="367" y="295"/>
            <a:chExt cx="452" cy="463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367" y="306"/>
              <a:ext cx="452" cy="453"/>
            </a:xfrm>
            <a:prstGeom prst="ellipse">
              <a:avLst/>
            </a:prstGeom>
            <a:gradFill rotWithShape="0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1260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396" y="295"/>
              <a:ext cx="421" cy="395"/>
              <a:chOff x="396" y="295"/>
              <a:chExt cx="421" cy="395"/>
            </a:xfrm>
          </p:grpSpPr>
          <p:sp>
            <p:nvSpPr>
              <p:cNvPr id="2059" name="Freeform 11"/>
              <p:cNvSpPr>
                <a:spLocks noChangeArrowheads="1"/>
              </p:cNvSpPr>
              <p:nvPr/>
            </p:nvSpPr>
            <p:spPr bwMode="auto">
              <a:xfrm rot="1320000" flipH="1">
                <a:off x="436" y="350"/>
                <a:ext cx="340" cy="281"/>
              </a:xfrm>
              <a:custGeom>
                <a:avLst/>
                <a:gdLst>
                  <a:gd name="G0" fmla="+- 430 0 0"/>
                  <a:gd name="G1" fmla="+- 380 0 0"/>
                  <a:gd name="T0" fmla="*/ 302 w 430"/>
                  <a:gd name="T1" fmla="*/ 46 h 380"/>
                  <a:gd name="T2" fmla="*/ 299 w 430"/>
                  <a:gd name="T3" fmla="*/ 86 h 380"/>
                  <a:gd name="T4" fmla="*/ 23 w 430"/>
                  <a:gd name="T5" fmla="*/ 188 h 380"/>
                  <a:gd name="T6" fmla="*/ 1 w 430"/>
                  <a:gd name="T7" fmla="*/ 196 h 380"/>
                  <a:gd name="T8" fmla="*/ 1 w 430"/>
                  <a:gd name="T9" fmla="*/ 202 h 380"/>
                  <a:gd name="T10" fmla="*/ 7 w 430"/>
                  <a:gd name="T11" fmla="*/ 213 h 380"/>
                  <a:gd name="T12" fmla="*/ 123 w 430"/>
                  <a:gd name="T13" fmla="*/ 370 h 380"/>
                  <a:gd name="T14" fmla="*/ 134 w 430"/>
                  <a:gd name="T15" fmla="*/ 379 h 380"/>
                  <a:gd name="T16" fmla="*/ 345 w 430"/>
                  <a:gd name="T17" fmla="*/ 303 h 380"/>
                  <a:gd name="T18" fmla="*/ 357 w 430"/>
                  <a:gd name="T19" fmla="*/ 279 h 380"/>
                  <a:gd name="T20" fmla="*/ 348 w 430"/>
                  <a:gd name="T21" fmla="*/ 203 h 380"/>
                  <a:gd name="T22" fmla="*/ 332 w 430"/>
                  <a:gd name="T23" fmla="*/ 75 h 380"/>
                  <a:gd name="T24" fmla="*/ 427 w 430"/>
                  <a:gd name="T25" fmla="*/ 16 h 380"/>
                  <a:gd name="T26" fmla="*/ 49 w 430"/>
                  <a:gd name="T27" fmla="*/ 253 h 380"/>
                  <a:gd name="T28" fmla="*/ 117 w 430"/>
                  <a:gd name="T29" fmla="*/ 228 h 380"/>
                  <a:gd name="T30" fmla="*/ 94 w 430"/>
                  <a:gd name="T31" fmla="*/ 292 h 380"/>
                  <a:gd name="T32" fmla="*/ 49 w 430"/>
                  <a:gd name="T33" fmla="*/ 253 h 380"/>
                  <a:gd name="T34" fmla="*/ 120 w 430"/>
                  <a:gd name="T35" fmla="*/ 349 h 380"/>
                  <a:gd name="T36" fmla="*/ 98 w 430"/>
                  <a:gd name="T37" fmla="*/ 302 h 380"/>
                  <a:gd name="T38" fmla="*/ 157 w 430"/>
                  <a:gd name="T39" fmla="*/ 334 h 380"/>
                  <a:gd name="T40" fmla="*/ 99 w 430"/>
                  <a:gd name="T41" fmla="*/ 181 h 380"/>
                  <a:gd name="T42" fmla="*/ 56 w 430"/>
                  <a:gd name="T43" fmla="*/ 240 h 380"/>
                  <a:gd name="T44" fmla="*/ 16 w 430"/>
                  <a:gd name="T45" fmla="*/ 207 h 380"/>
                  <a:gd name="T46" fmla="*/ 26 w 430"/>
                  <a:gd name="T47" fmla="*/ 198 h 380"/>
                  <a:gd name="T48" fmla="*/ 99 w 430"/>
                  <a:gd name="T49" fmla="*/ 181 h 380"/>
                  <a:gd name="T50" fmla="*/ 183 w 430"/>
                  <a:gd name="T51" fmla="*/ 204 h 380"/>
                  <a:gd name="T52" fmla="*/ 146 w 430"/>
                  <a:gd name="T53" fmla="*/ 273 h 380"/>
                  <a:gd name="T54" fmla="*/ 167 w 430"/>
                  <a:gd name="T55" fmla="*/ 330 h 380"/>
                  <a:gd name="T56" fmla="*/ 205 w 430"/>
                  <a:gd name="T57" fmla="*/ 262 h 380"/>
                  <a:gd name="T58" fmla="*/ 167 w 430"/>
                  <a:gd name="T59" fmla="*/ 330 h 380"/>
                  <a:gd name="T60" fmla="*/ 179 w 430"/>
                  <a:gd name="T61" fmla="*/ 194 h 380"/>
                  <a:gd name="T62" fmla="*/ 109 w 430"/>
                  <a:gd name="T63" fmla="*/ 177 h 380"/>
                  <a:gd name="T64" fmla="*/ 163 w 430"/>
                  <a:gd name="T65" fmla="*/ 147 h 380"/>
                  <a:gd name="T66" fmla="*/ 193 w 430"/>
                  <a:gd name="T67" fmla="*/ 200 h 380"/>
                  <a:gd name="T68" fmla="*/ 262 w 430"/>
                  <a:gd name="T69" fmla="*/ 230 h 380"/>
                  <a:gd name="T70" fmla="*/ 193 w 430"/>
                  <a:gd name="T71" fmla="*/ 200 h 380"/>
                  <a:gd name="T72" fmla="*/ 215 w 430"/>
                  <a:gd name="T73" fmla="*/ 258 h 380"/>
                  <a:gd name="T74" fmla="*/ 283 w 430"/>
                  <a:gd name="T75" fmla="*/ 286 h 380"/>
                  <a:gd name="T76" fmla="*/ 225 w 430"/>
                  <a:gd name="T77" fmla="*/ 133 h 380"/>
                  <a:gd name="T78" fmla="*/ 189 w 430"/>
                  <a:gd name="T79" fmla="*/ 190 h 380"/>
                  <a:gd name="T80" fmla="*/ 170 w 430"/>
                  <a:gd name="T81" fmla="*/ 144 h 380"/>
                  <a:gd name="T82" fmla="*/ 225 w 430"/>
                  <a:gd name="T83" fmla="*/ 133 h 380"/>
                  <a:gd name="T84" fmla="*/ 293 w 430"/>
                  <a:gd name="T85" fmla="*/ 283 h 380"/>
                  <a:gd name="T86" fmla="*/ 315 w 430"/>
                  <a:gd name="T87" fmla="*/ 221 h 380"/>
                  <a:gd name="T88" fmla="*/ 314 w 430"/>
                  <a:gd name="T89" fmla="*/ 210 h 380"/>
                  <a:gd name="T90" fmla="*/ 253 w 430"/>
                  <a:gd name="T91" fmla="*/ 177 h 380"/>
                  <a:gd name="T92" fmla="*/ 314 w 430"/>
                  <a:gd name="T93" fmla="*/ 210 h 380"/>
                  <a:gd name="T94" fmla="*/ 249 w 430"/>
                  <a:gd name="T95" fmla="*/ 168 h 380"/>
                  <a:gd name="T96" fmla="*/ 231 w 430"/>
                  <a:gd name="T97" fmla="*/ 122 h 380"/>
                  <a:gd name="T98" fmla="*/ 300 w 430"/>
                  <a:gd name="T99" fmla="*/ 9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0" h="380">
                    <a:moveTo>
                      <a:pt x="408" y="2"/>
                    </a:moveTo>
                    <a:cubicBezTo>
                      <a:pt x="302" y="46"/>
                      <a:pt x="302" y="46"/>
                      <a:pt x="302" y="46"/>
                    </a:cubicBezTo>
                    <a:cubicBezTo>
                      <a:pt x="296" y="48"/>
                      <a:pt x="293" y="58"/>
                      <a:pt x="297" y="68"/>
                    </a:cubicBezTo>
                    <a:cubicBezTo>
                      <a:pt x="299" y="86"/>
                      <a:pt x="299" y="86"/>
                      <a:pt x="299" y="86"/>
                    </a:cubicBezTo>
                    <a:cubicBezTo>
                      <a:pt x="295" y="87"/>
                      <a:pt x="290" y="89"/>
                      <a:pt x="285" y="91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14" y="191"/>
                      <a:pt x="7" y="193"/>
                      <a:pt x="3" y="196"/>
                    </a:cubicBezTo>
                    <a:cubicBezTo>
                      <a:pt x="2" y="196"/>
                      <a:pt x="2" y="196"/>
                      <a:pt x="1" y="196"/>
                    </a:cubicBezTo>
                    <a:cubicBezTo>
                      <a:pt x="0" y="197"/>
                      <a:pt x="0" y="199"/>
                      <a:pt x="1" y="201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2" y="205"/>
                      <a:pt x="4" y="209"/>
                      <a:pt x="7" y="213"/>
                    </a:cubicBezTo>
                    <a:cubicBezTo>
                      <a:pt x="121" y="368"/>
                      <a:pt x="121" y="368"/>
                      <a:pt x="121" y="368"/>
                    </a:cubicBezTo>
                    <a:cubicBezTo>
                      <a:pt x="122" y="369"/>
                      <a:pt x="122" y="369"/>
                      <a:pt x="123" y="370"/>
                    </a:cubicBezTo>
                    <a:cubicBezTo>
                      <a:pt x="125" y="373"/>
                      <a:pt x="127" y="376"/>
                      <a:pt x="131" y="378"/>
                    </a:cubicBezTo>
                    <a:cubicBezTo>
                      <a:pt x="132" y="379"/>
                      <a:pt x="133" y="379"/>
                      <a:pt x="134" y="379"/>
                    </a:cubicBezTo>
                    <a:cubicBezTo>
                      <a:pt x="138" y="380"/>
                      <a:pt x="142" y="380"/>
                      <a:pt x="146" y="378"/>
                    </a:cubicBezTo>
                    <a:cubicBezTo>
                      <a:pt x="345" y="303"/>
                      <a:pt x="345" y="303"/>
                      <a:pt x="345" y="303"/>
                    </a:cubicBezTo>
                    <a:cubicBezTo>
                      <a:pt x="353" y="300"/>
                      <a:pt x="358" y="292"/>
                      <a:pt x="357" y="284"/>
                    </a:cubicBezTo>
                    <a:cubicBezTo>
                      <a:pt x="357" y="283"/>
                      <a:pt x="357" y="281"/>
                      <a:pt x="357" y="279"/>
                    </a:cubicBezTo>
                    <a:cubicBezTo>
                      <a:pt x="348" y="204"/>
                      <a:pt x="348" y="204"/>
                      <a:pt x="348" y="204"/>
                    </a:cubicBezTo>
                    <a:cubicBezTo>
                      <a:pt x="348" y="204"/>
                      <a:pt x="348" y="204"/>
                      <a:pt x="348" y="203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32" y="75"/>
                      <a:pt x="332" y="75"/>
                      <a:pt x="332" y="75"/>
                    </a:cubicBezTo>
                    <a:cubicBezTo>
                      <a:pt x="422" y="38"/>
                      <a:pt x="422" y="38"/>
                      <a:pt x="422" y="38"/>
                    </a:cubicBezTo>
                    <a:cubicBezTo>
                      <a:pt x="428" y="35"/>
                      <a:pt x="430" y="26"/>
                      <a:pt x="427" y="16"/>
                    </a:cubicBezTo>
                    <a:cubicBezTo>
                      <a:pt x="423" y="6"/>
                      <a:pt x="415" y="0"/>
                      <a:pt x="408" y="2"/>
                    </a:cubicBezTo>
                    <a:close/>
                    <a:moveTo>
                      <a:pt x="49" y="253"/>
                    </a:moveTo>
                    <a:cubicBezTo>
                      <a:pt x="52" y="252"/>
                      <a:pt x="56" y="251"/>
                      <a:pt x="60" y="249"/>
                    </a:cubicBezTo>
                    <a:cubicBezTo>
                      <a:pt x="117" y="228"/>
                      <a:pt x="117" y="228"/>
                      <a:pt x="117" y="228"/>
                    </a:cubicBezTo>
                    <a:cubicBezTo>
                      <a:pt x="136" y="277"/>
                      <a:pt x="136" y="277"/>
                      <a:pt x="136" y="277"/>
                    </a:cubicBezTo>
                    <a:cubicBezTo>
                      <a:pt x="94" y="292"/>
                      <a:pt x="94" y="292"/>
                      <a:pt x="94" y="292"/>
                    </a:cubicBezTo>
                    <a:cubicBezTo>
                      <a:pt x="90" y="294"/>
                      <a:pt x="86" y="296"/>
                      <a:pt x="82" y="298"/>
                    </a:cubicBezTo>
                    <a:lnTo>
                      <a:pt x="49" y="253"/>
                    </a:lnTo>
                    <a:close/>
                    <a:moveTo>
                      <a:pt x="132" y="343"/>
                    </a:moveTo>
                    <a:cubicBezTo>
                      <a:pt x="127" y="345"/>
                      <a:pt x="123" y="347"/>
                      <a:pt x="120" y="349"/>
                    </a:cubicBezTo>
                    <a:cubicBezTo>
                      <a:pt x="88" y="305"/>
                      <a:pt x="88" y="305"/>
                      <a:pt x="88" y="305"/>
                    </a:cubicBezTo>
                    <a:cubicBezTo>
                      <a:pt x="91" y="304"/>
                      <a:pt x="94" y="303"/>
                      <a:pt x="98" y="302"/>
                    </a:cubicBezTo>
                    <a:cubicBezTo>
                      <a:pt x="139" y="287"/>
                      <a:pt x="139" y="287"/>
                      <a:pt x="139" y="287"/>
                    </a:cubicBezTo>
                    <a:cubicBezTo>
                      <a:pt x="157" y="334"/>
                      <a:pt x="157" y="334"/>
                      <a:pt x="157" y="334"/>
                    </a:cubicBezTo>
                    <a:lnTo>
                      <a:pt x="132" y="343"/>
                    </a:lnTo>
                    <a:close/>
                    <a:moveTo>
                      <a:pt x="99" y="181"/>
                    </a:moveTo>
                    <a:cubicBezTo>
                      <a:pt x="114" y="218"/>
                      <a:pt x="114" y="218"/>
                      <a:pt x="114" y="218"/>
                    </a:cubicBezTo>
                    <a:cubicBezTo>
                      <a:pt x="56" y="240"/>
                      <a:pt x="56" y="240"/>
                      <a:pt x="56" y="240"/>
                    </a:cubicBezTo>
                    <a:cubicBezTo>
                      <a:pt x="51" y="241"/>
                      <a:pt x="47" y="243"/>
                      <a:pt x="44" y="245"/>
                    </a:cubicBezTo>
                    <a:cubicBezTo>
                      <a:pt x="16" y="207"/>
                      <a:pt x="16" y="207"/>
                      <a:pt x="16" y="207"/>
                    </a:cubicBezTo>
                    <a:cubicBezTo>
                      <a:pt x="15" y="205"/>
                      <a:pt x="14" y="204"/>
                      <a:pt x="13" y="203"/>
                    </a:cubicBezTo>
                    <a:cubicBezTo>
                      <a:pt x="17" y="202"/>
                      <a:pt x="21" y="200"/>
                      <a:pt x="26" y="198"/>
                    </a:cubicBezTo>
                    <a:cubicBezTo>
                      <a:pt x="97" y="172"/>
                      <a:pt x="97" y="172"/>
                      <a:pt x="97" y="172"/>
                    </a:cubicBezTo>
                    <a:cubicBezTo>
                      <a:pt x="97" y="174"/>
                      <a:pt x="98" y="178"/>
                      <a:pt x="99" y="181"/>
                    </a:cubicBezTo>
                    <a:close/>
                    <a:moveTo>
                      <a:pt x="127" y="224"/>
                    </a:moveTo>
                    <a:cubicBezTo>
                      <a:pt x="183" y="204"/>
                      <a:pt x="183" y="204"/>
                      <a:pt x="183" y="204"/>
                    </a:cubicBezTo>
                    <a:cubicBezTo>
                      <a:pt x="201" y="252"/>
                      <a:pt x="201" y="252"/>
                      <a:pt x="201" y="252"/>
                    </a:cubicBezTo>
                    <a:cubicBezTo>
                      <a:pt x="146" y="273"/>
                      <a:pt x="146" y="273"/>
                      <a:pt x="146" y="273"/>
                    </a:cubicBezTo>
                    <a:lnTo>
                      <a:pt x="127" y="224"/>
                    </a:lnTo>
                    <a:close/>
                    <a:moveTo>
                      <a:pt x="167" y="330"/>
                    </a:moveTo>
                    <a:cubicBezTo>
                      <a:pt x="149" y="283"/>
                      <a:pt x="149" y="283"/>
                      <a:pt x="149" y="283"/>
                    </a:cubicBezTo>
                    <a:cubicBezTo>
                      <a:pt x="205" y="262"/>
                      <a:pt x="205" y="262"/>
                      <a:pt x="205" y="262"/>
                    </a:cubicBezTo>
                    <a:cubicBezTo>
                      <a:pt x="223" y="309"/>
                      <a:pt x="223" y="309"/>
                      <a:pt x="223" y="309"/>
                    </a:cubicBezTo>
                    <a:lnTo>
                      <a:pt x="167" y="330"/>
                    </a:lnTo>
                    <a:close/>
                    <a:moveTo>
                      <a:pt x="166" y="158"/>
                    </a:moveTo>
                    <a:cubicBezTo>
                      <a:pt x="179" y="194"/>
                      <a:pt x="179" y="194"/>
                      <a:pt x="179" y="194"/>
                    </a:cubicBezTo>
                    <a:cubicBezTo>
                      <a:pt x="123" y="215"/>
                      <a:pt x="123" y="215"/>
                      <a:pt x="123" y="215"/>
                    </a:cubicBezTo>
                    <a:cubicBezTo>
                      <a:pt x="109" y="177"/>
                      <a:pt x="109" y="177"/>
                      <a:pt x="109" y="177"/>
                    </a:cubicBezTo>
                    <a:cubicBezTo>
                      <a:pt x="108" y="174"/>
                      <a:pt x="107" y="171"/>
                      <a:pt x="105" y="169"/>
                    </a:cubicBezTo>
                    <a:cubicBezTo>
                      <a:pt x="163" y="147"/>
                      <a:pt x="163" y="147"/>
                      <a:pt x="163" y="147"/>
                    </a:cubicBezTo>
                    <a:cubicBezTo>
                      <a:pt x="163" y="150"/>
                      <a:pt x="164" y="154"/>
                      <a:pt x="166" y="158"/>
                    </a:cubicBezTo>
                    <a:close/>
                    <a:moveTo>
                      <a:pt x="193" y="200"/>
                    </a:moveTo>
                    <a:cubicBezTo>
                      <a:pt x="243" y="181"/>
                      <a:pt x="243" y="181"/>
                      <a:pt x="243" y="181"/>
                    </a:cubicBezTo>
                    <a:cubicBezTo>
                      <a:pt x="262" y="230"/>
                      <a:pt x="262" y="230"/>
                      <a:pt x="262" y="230"/>
                    </a:cubicBezTo>
                    <a:cubicBezTo>
                      <a:pt x="211" y="249"/>
                      <a:pt x="211" y="249"/>
                      <a:pt x="211" y="249"/>
                    </a:cubicBezTo>
                    <a:lnTo>
                      <a:pt x="193" y="200"/>
                    </a:lnTo>
                    <a:close/>
                    <a:moveTo>
                      <a:pt x="233" y="305"/>
                    </a:moveTo>
                    <a:cubicBezTo>
                      <a:pt x="215" y="258"/>
                      <a:pt x="215" y="258"/>
                      <a:pt x="215" y="25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83" y="286"/>
                      <a:pt x="283" y="286"/>
                      <a:pt x="283" y="286"/>
                    </a:cubicBezTo>
                    <a:lnTo>
                      <a:pt x="233" y="305"/>
                    </a:lnTo>
                    <a:close/>
                    <a:moveTo>
                      <a:pt x="225" y="133"/>
                    </a:moveTo>
                    <a:cubicBezTo>
                      <a:pt x="239" y="171"/>
                      <a:pt x="239" y="171"/>
                      <a:pt x="239" y="171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75" y="154"/>
                      <a:pt x="175" y="154"/>
                      <a:pt x="175" y="154"/>
                    </a:cubicBezTo>
                    <a:cubicBezTo>
                      <a:pt x="174" y="150"/>
                      <a:pt x="172" y="147"/>
                      <a:pt x="170" y="144"/>
                    </a:cubicBezTo>
                    <a:cubicBezTo>
                      <a:pt x="223" y="125"/>
                      <a:pt x="223" y="125"/>
                      <a:pt x="223" y="125"/>
                    </a:cubicBezTo>
                    <a:cubicBezTo>
                      <a:pt x="223" y="127"/>
                      <a:pt x="224" y="130"/>
                      <a:pt x="225" y="133"/>
                    </a:cubicBezTo>
                    <a:close/>
                    <a:moveTo>
                      <a:pt x="321" y="272"/>
                    </a:moveTo>
                    <a:cubicBezTo>
                      <a:pt x="293" y="283"/>
                      <a:pt x="293" y="283"/>
                      <a:pt x="293" y="283"/>
                    </a:cubicBezTo>
                    <a:cubicBezTo>
                      <a:pt x="275" y="236"/>
                      <a:pt x="275" y="236"/>
                      <a:pt x="275" y="236"/>
                    </a:cubicBezTo>
                    <a:cubicBezTo>
                      <a:pt x="315" y="221"/>
                      <a:pt x="315" y="221"/>
                      <a:pt x="315" y="221"/>
                    </a:cubicBezTo>
                    <a:lnTo>
                      <a:pt x="321" y="272"/>
                    </a:lnTo>
                    <a:close/>
                    <a:moveTo>
                      <a:pt x="314" y="210"/>
                    </a:move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53" y="177"/>
                      <a:pt x="253" y="177"/>
                      <a:pt x="253" y="177"/>
                    </a:cubicBezTo>
                    <a:cubicBezTo>
                      <a:pt x="308" y="157"/>
                      <a:pt x="308" y="157"/>
                      <a:pt x="308" y="157"/>
                    </a:cubicBezTo>
                    <a:lnTo>
                      <a:pt x="314" y="210"/>
                    </a:lnTo>
                    <a:close/>
                    <a:moveTo>
                      <a:pt x="306" y="146"/>
                    </a:moveTo>
                    <a:cubicBezTo>
                      <a:pt x="249" y="168"/>
                      <a:pt x="249" y="168"/>
                      <a:pt x="249" y="168"/>
                    </a:cubicBezTo>
                    <a:cubicBezTo>
                      <a:pt x="235" y="130"/>
                      <a:pt x="235" y="130"/>
                      <a:pt x="235" y="130"/>
                    </a:cubicBezTo>
                    <a:cubicBezTo>
                      <a:pt x="234" y="127"/>
                      <a:pt x="232" y="124"/>
                      <a:pt x="231" y="122"/>
                    </a:cubicBezTo>
                    <a:cubicBezTo>
                      <a:pt x="288" y="101"/>
                      <a:pt x="288" y="101"/>
                      <a:pt x="288" y="101"/>
                    </a:cubicBezTo>
                    <a:cubicBezTo>
                      <a:pt x="293" y="99"/>
                      <a:pt x="297" y="97"/>
                      <a:pt x="300" y="95"/>
                    </a:cubicBezTo>
                    <a:lnTo>
                      <a:pt x="306" y="146"/>
                    </a:lnTo>
                    <a:close/>
                  </a:path>
                </a:pathLst>
              </a:custGeom>
              <a:solidFill>
                <a:srgbClr val="EE6F28"/>
              </a:solidFill>
              <a:ln w="9360" cap="flat">
                <a:solidFill>
                  <a:srgbClr val="EE93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0" name="Freeform 12"/>
              <p:cNvSpPr>
                <a:spLocks noChangeArrowheads="1"/>
              </p:cNvSpPr>
              <p:nvPr/>
            </p:nvSpPr>
            <p:spPr bwMode="auto">
              <a:xfrm rot="1320000" flipH="1">
                <a:off x="647" y="622"/>
                <a:ext cx="62" cy="58"/>
              </a:xfrm>
              <a:custGeom>
                <a:avLst/>
                <a:gdLst>
                  <a:gd name="G0" fmla="+- 80 0 0"/>
                  <a:gd name="G1" fmla="+- 80 0 0"/>
                  <a:gd name="T0" fmla="*/ 73 w 80"/>
                  <a:gd name="T1" fmla="*/ 28 h 80"/>
                  <a:gd name="T2" fmla="*/ 52 w 80"/>
                  <a:gd name="T3" fmla="*/ 73 h 80"/>
                  <a:gd name="T4" fmla="*/ 7 w 80"/>
                  <a:gd name="T5" fmla="*/ 52 h 80"/>
                  <a:gd name="T6" fmla="*/ 27 w 80"/>
                  <a:gd name="T7" fmla="*/ 7 h 80"/>
                  <a:gd name="T8" fmla="*/ 73 w 80"/>
                  <a:gd name="T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73" y="28"/>
                    </a:moveTo>
                    <a:cubicBezTo>
                      <a:pt x="80" y="46"/>
                      <a:pt x="71" y="66"/>
                      <a:pt x="52" y="73"/>
                    </a:cubicBezTo>
                    <a:cubicBezTo>
                      <a:pt x="34" y="80"/>
                      <a:pt x="14" y="71"/>
                      <a:pt x="7" y="52"/>
                    </a:cubicBezTo>
                    <a:cubicBezTo>
                      <a:pt x="0" y="34"/>
                      <a:pt x="9" y="14"/>
                      <a:pt x="27" y="7"/>
                    </a:cubicBezTo>
                    <a:cubicBezTo>
                      <a:pt x="46" y="0"/>
                      <a:pt x="66" y="9"/>
                      <a:pt x="73" y="28"/>
                    </a:cubicBezTo>
                    <a:close/>
                  </a:path>
                </a:pathLst>
              </a:custGeom>
              <a:solidFill>
                <a:srgbClr val="EE6F28"/>
              </a:solidFill>
              <a:ln w="9360" cap="flat">
                <a:solidFill>
                  <a:srgbClr val="EE93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1" name="Freeform 13"/>
              <p:cNvSpPr>
                <a:spLocks noChangeArrowheads="1"/>
              </p:cNvSpPr>
              <p:nvPr/>
            </p:nvSpPr>
            <p:spPr bwMode="auto">
              <a:xfrm rot="1320000" flipH="1">
                <a:off x="557" y="624"/>
                <a:ext cx="62" cy="58"/>
              </a:xfrm>
              <a:custGeom>
                <a:avLst/>
                <a:gdLst>
                  <a:gd name="G0" fmla="+- 80 0 0"/>
                  <a:gd name="G1" fmla="+- 80 0 0"/>
                  <a:gd name="T0" fmla="*/ 73 w 80"/>
                  <a:gd name="T1" fmla="*/ 27 h 80"/>
                  <a:gd name="T2" fmla="*/ 53 w 80"/>
                  <a:gd name="T3" fmla="*/ 73 h 80"/>
                  <a:gd name="T4" fmla="*/ 7 w 80"/>
                  <a:gd name="T5" fmla="*/ 52 h 80"/>
                  <a:gd name="T6" fmla="*/ 28 w 80"/>
                  <a:gd name="T7" fmla="*/ 6 h 80"/>
                  <a:gd name="T8" fmla="*/ 73 w 80"/>
                  <a:gd name="T9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73" y="27"/>
                    </a:moveTo>
                    <a:cubicBezTo>
                      <a:pt x="80" y="45"/>
                      <a:pt x="71" y="66"/>
                      <a:pt x="53" y="73"/>
                    </a:cubicBezTo>
                    <a:cubicBezTo>
                      <a:pt x="34" y="80"/>
                      <a:pt x="14" y="70"/>
                      <a:pt x="7" y="52"/>
                    </a:cubicBezTo>
                    <a:cubicBezTo>
                      <a:pt x="0" y="34"/>
                      <a:pt x="9" y="13"/>
                      <a:pt x="28" y="6"/>
                    </a:cubicBezTo>
                    <a:cubicBezTo>
                      <a:pt x="46" y="0"/>
                      <a:pt x="66" y="9"/>
                      <a:pt x="73" y="27"/>
                    </a:cubicBezTo>
                    <a:close/>
                  </a:path>
                </a:pathLst>
              </a:custGeom>
              <a:solidFill>
                <a:srgbClr val="EE6F28"/>
              </a:solidFill>
              <a:ln w="9360" cap="flat">
                <a:solidFill>
                  <a:srgbClr val="EE93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416050" y="404813"/>
            <a:ext cx="1016476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8747861A-E7C8-493D-925F-1EDCA413314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books.org/wiki/How_To_Assemble_A_Desktop_PC/Choosing_the_part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ackoverflow.com/questions/8503699/open-a-outlook-new-mail-using-php-and-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Jaguar_(supercomputer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G_L194WT-SF_LCD_monitor.jpg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hyperlink" Target="http://superuser.com/questions/288652/dual-internal-hard-disk-on-1-cpu" TargetMode="External"/><Relationship Id="rId1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ccftech.com/intel-core-i7-2700k-overclocked-5ghz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en.wikipedia.org/wiki/File:MicroATX_Motherboard_with_AMD_Athlon_Processor_2_Digon3.jpg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://commons.wikimedia.org/wiki/File:Bijoy_Keyboard_image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jpeg"/><Relationship Id="rId14" Type="http://schemas.openxmlformats.org/officeDocument/2006/relationships/hyperlink" Target="http://commons.wikimedia.org/wiki/File:RAM_module_SDRAM_1Gi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09600" y="1377950"/>
            <a:ext cx="10972800" cy="4525963"/>
          </a:xfrm>
          <a:ln/>
        </p:spPr>
        <p:txBody>
          <a:bodyPr lIns="0" tIns="42336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cs-CZ" altLang="cs-CZ" sz="4800" b="1"/>
              <a:t>Der Computer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11750" y="4084638"/>
            <a:ext cx="10166350" cy="882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764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 sz="2000"/>
              <a:t>Jaroslav Lehečka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416050" y="404813"/>
            <a:ext cx="10166350" cy="88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 sz="3600" b="1">
                <a:latin typeface="Microsoft YaHei" charset="-122"/>
                <a:ea typeface="Microsoft YaHei" charset="-122"/>
              </a:rPr>
              <a:t>Der Computer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82875" y="2209800"/>
            <a:ext cx="1933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000">
                <a:latin typeface="Microsoft YaHei" charset="-122"/>
              </a:rPr>
              <a:t>Der Computer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87488" y="2133600"/>
            <a:ext cx="1006475" cy="1006475"/>
            <a:chOff x="937" y="1344"/>
            <a:chExt cx="634" cy="634"/>
          </a:xfrm>
        </p:grpSpPr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937" y="1344"/>
              <a:ext cx="634" cy="634"/>
            </a:xfrm>
            <a:prstGeom prst="ellipse">
              <a:avLst/>
            </a:prstGeom>
            <a:solidFill>
              <a:srgbClr val="EE6F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 noChangeArrowheads="1"/>
            </p:cNvSpPr>
            <p:nvPr/>
          </p:nvSpPr>
          <p:spPr bwMode="auto">
            <a:xfrm>
              <a:off x="1097" y="1446"/>
              <a:ext cx="314" cy="429"/>
            </a:xfrm>
            <a:custGeom>
              <a:avLst/>
              <a:gdLst>
                <a:gd name="G0" fmla="+- 39504 0 0"/>
                <a:gd name="G1" fmla="+- 61006 0 0"/>
                <a:gd name="T0" fmla="*/ 352544 w 957008"/>
                <a:gd name="T1" fmla="*/ 1142571 h 1306190"/>
                <a:gd name="T2" fmla="*/ 334725 w 957008"/>
                <a:gd name="T3" fmla="*/ 1160390 h 1306190"/>
                <a:gd name="T4" fmla="*/ 334725 w 957008"/>
                <a:gd name="T5" fmla="*/ 1231661 h 1306190"/>
                <a:gd name="T6" fmla="*/ 352544 w 957008"/>
                <a:gd name="T7" fmla="*/ 1249480 h 1306190"/>
                <a:gd name="T8" fmla="*/ 614228 w 957008"/>
                <a:gd name="T9" fmla="*/ 1249480 h 1306190"/>
                <a:gd name="T10" fmla="*/ 632047 w 957008"/>
                <a:gd name="T11" fmla="*/ 1231661 h 1306190"/>
                <a:gd name="T12" fmla="*/ 632047 w 957008"/>
                <a:gd name="T13" fmla="*/ 1160390 h 1306190"/>
                <a:gd name="T14" fmla="*/ 614228 w 957008"/>
                <a:gd name="T15" fmla="*/ 1142571 h 1306190"/>
                <a:gd name="T16" fmla="*/ 91130 w 957008"/>
                <a:gd name="T17" fmla="*/ 121506 h 1306190"/>
                <a:gd name="T18" fmla="*/ 91130 w 957008"/>
                <a:gd name="T19" fmla="*/ 1089613 h 1306190"/>
                <a:gd name="T20" fmla="*/ 875643 w 957008"/>
                <a:gd name="T21" fmla="*/ 1089613 h 1306190"/>
                <a:gd name="T22" fmla="*/ 875643 w 957008"/>
                <a:gd name="T23" fmla="*/ 121506 h 1306190"/>
                <a:gd name="T24" fmla="*/ 103395 w 957008"/>
                <a:gd name="T25" fmla="*/ 0 h 1306190"/>
                <a:gd name="T26" fmla="*/ 853613 w 957008"/>
                <a:gd name="T27" fmla="*/ 0 h 1306190"/>
                <a:gd name="T28" fmla="*/ 957008 w 957008"/>
                <a:gd name="T29" fmla="*/ 103395 h 1306190"/>
                <a:gd name="T30" fmla="*/ 957008 w 957008"/>
                <a:gd name="T31" fmla="*/ 1202795 h 1306190"/>
                <a:gd name="T32" fmla="*/ 853613 w 957008"/>
                <a:gd name="T33" fmla="*/ 1306190 h 1306190"/>
                <a:gd name="T34" fmla="*/ 103395 w 957008"/>
                <a:gd name="T35" fmla="*/ 1306190 h 1306190"/>
                <a:gd name="T36" fmla="*/ 0 w 957008"/>
                <a:gd name="T37" fmla="*/ 1202795 h 1306190"/>
                <a:gd name="T38" fmla="*/ 0 w 957008"/>
                <a:gd name="T39" fmla="*/ 103395 h 1306190"/>
                <a:gd name="T40" fmla="*/ 103395 w 957008"/>
                <a:gd name="T41" fmla="*/ 0 h 1306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7008" h="1306190">
                  <a:moveTo>
                    <a:pt x="352544" y="1142571"/>
                  </a:moveTo>
                  <a:cubicBezTo>
                    <a:pt x="342703" y="1142571"/>
                    <a:pt x="334725" y="1150549"/>
                    <a:pt x="334725" y="1160390"/>
                  </a:cubicBezTo>
                  <a:lnTo>
                    <a:pt x="334725" y="1231661"/>
                  </a:lnTo>
                  <a:cubicBezTo>
                    <a:pt x="334725" y="1241502"/>
                    <a:pt x="342703" y="1249480"/>
                    <a:pt x="352544" y="1249480"/>
                  </a:cubicBezTo>
                  <a:lnTo>
                    <a:pt x="614228" y="1249480"/>
                  </a:lnTo>
                  <a:cubicBezTo>
                    <a:pt x="624069" y="1249480"/>
                    <a:pt x="632047" y="1241502"/>
                    <a:pt x="632047" y="1231661"/>
                  </a:cubicBezTo>
                  <a:lnTo>
                    <a:pt x="632047" y="1160390"/>
                  </a:lnTo>
                  <a:cubicBezTo>
                    <a:pt x="632047" y="1150549"/>
                    <a:pt x="624069" y="1142571"/>
                    <a:pt x="614228" y="1142571"/>
                  </a:cubicBezTo>
                  <a:close/>
                  <a:moveTo>
                    <a:pt x="91130" y="121506"/>
                  </a:moveTo>
                  <a:lnTo>
                    <a:pt x="91130" y="1089613"/>
                  </a:lnTo>
                  <a:lnTo>
                    <a:pt x="875643" y="1089613"/>
                  </a:lnTo>
                  <a:lnTo>
                    <a:pt x="875643" y="121506"/>
                  </a:lnTo>
                  <a:close/>
                  <a:moveTo>
                    <a:pt x="103395" y="0"/>
                  </a:moveTo>
                  <a:lnTo>
                    <a:pt x="853613" y="0"/>
                  </a:lnTo>
                  <a:cubicBezTo>
                    <a:pt x="910716" y="0"/>
                    <a:pt x="957008" y="46292"/>
                    <a:pt x="957008" y="103395"/>
                  </a:cubicBezTo>
                  <a:lnTo>
                    <a:pt x="957008" y="1202795"/>
                  </a:lnTo>
                  <a:cubicBezTo>
                    <a:pt x="957008" y="1259898"/>
                    <a:pt x="910716" y="1306190"/>
                    <a:pt x="853613" y="1306190"/>
                  </a:cubicBezTo>
                  <a:lnTo>
                    <a:pt x="103395" y="1306190"/>
                  </a:lnTo>
                  <a:cubicBezTo>
                    <a:pt x="46292" y="1306190"/>
                    <a:pt x="0" y="1259898"/>
                    <a:pt x="0" y="1202795"/>
                  </a:cubicBezTo>
                  <a:lnTo>
                    <a:pt x="0" y="103395"/>
                  </a:lnTo>
                  <a:cubicBezTo>
                    <a:pt x="0" y="46292"/>
                    <a:pt x="46292" y="0"/>
                    <a:pt x="10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81175" y="2333625"/>
            <a:ext cx="434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>
                <a:solidFill>
                  <a:srgbClr val="000000"/>
                </a:solidFill>
                <a:latin typeface="Federo" charset="0"/>
              </a:rPr>
              <a:t>1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682875" y="4049713"/>
            <a:ext cx="14271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000">
                <a:latin typeface="Microsoft YaHei" charset="-122"/>
              </a:rPr>
              <a:t>Der Laptop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487488" y="3973513"/>
            <a:ext cx="1006475" cy="1006475"/>
            <a:chOff x="937" y="2503"/>
            <a:chExt cx="634" cy="634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937" y="2503"/>
              <a:ext cx="634" cy="634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 noChangeArrowheads="1"/>
            </p:cNvSpPr>
            <p:nvPr/>
          </p:nvSpPr>
          <p:spPr bwMode="auto">
            <a:xfrm>
              <a:off x="1097" y="2605"/>
              <a:ext cx="314" cy="429"/>
            </a:xfrm>
            <a:custGeom>
              <a:avLst/>
              <a:gdLst>
                <a:gd name="G0" fmla="+- 39504 0 0"/>
                <a:gd name="G1" fmla="+- 61006 0 0"/>
                <a:gd name="T0" fmla="*/ 352544 w 957008"/>
                <a:gd name="T1" fmla="*/ 1142571 h 1306190"/>
                <a:gd name="T2" fmla="*/ 334725 w 957008"/>
                <a:gd name="T3" fmla="*/ 1160390 h 1306190"/>
                <a:gd name="T4" fmla="*/ 334725 w 957008"/>
                <a:gd name="T5" fmla="*/ 1231661 h 1306190"/>
                <a:gd name="T6" fmla="*/ 352544 w 957008"/>
                <a:gd name="T7" fmla="*/ 1249480 h 1306190"/>
                <a:gd name="T8" fmla="*/ 614228 w 957008"/>
                <a:gd name="T9" fmla="*/ 1249480 h 1306190"/>
                <a:gd name="T10" fmla="*/ 632047 w 957008"/>
                <a:gd name="T11" fmla="*/ 1231661 h 1306190"/>
                <a:gd name="T12" fmla="*/ 632047 w 957008"/>
                <a:gd name="T13" fmla="*/ 1160390 h 1306190"/>
                <a:gd name="T14" fmla="*/ 614228 w 957008"/>
                <a:gd name="T15" fmla="*/ 1142571 h 1306190"/>
                <a:gd name="T16" fmla="*/ 91130 w 957008"/>
                <a:gd name="T17" fmla="*/ 121506 h 1306190"/>
                <a:gd name="T18" fmla="*/ 91130 w 957008"/>
                <a:gd name="T19" fmla="*/ 1089613 h 1306190"/>
                <a:gd name="T20" fmla="*/ 875643 w 957008"/>
                <a:gd name="T21" fmla="*/ 1089613 h 1306190"/>
                <a:gd name="T22" fmla="*/ 875643 w 957008"/>
                <a:gd name="T23" fmla="*/ 121506 h 1306190"/>
                <a:gd name="T24" fmla="*/ 103395 w 957008"/>
                <a:gd name="T25" fmla="*/ 0 h 1306190"/>
                <a:gd name="T26" fmla="*/ 853613 w 957008"/>
                <a:gd name="T27" fmla="*/ 0 h 1306190"/>
                <a:gd name="T28" fmla="*/ 957008 w 957008"/>
                <a:gd name="T29" fmla="*/ 103395 h 1306190"/>
                <a:gd name="T30" fmla="*/ 957008 w 957008"/>
                <a:gd name="T31" fmla="*/ 1202795 h 1306190"/>
                <a:gd name="T32" fmla="*/ 853613 w 957008"/>
                <a:gd name="T33" fmla="*/ 1306190 h 1306190"/>
                <a:gd name="T34" fmla="*/ 103395 w 957008"/>
                <a:gd name="T35" fmla="*/ 1306190 h 1306190"/>
                <a:gd name="T36" fmla="*/ 0 w 957008"/>
                <a:gd name="T37" fmla="*/ 1202795 h 1306190"/>
                <a:gd name="T38" fmla="*/ 0 w 957008"/>
                <a:gd name="T39" fmla="*/ 103395 h 1306190"/>
                <a:gd name="T40" fmla="*/ 103395 w 957008"/>
                <a:gd name="T41" fmla="*/ 0 h 1306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7008" h="1306190">
                  <a:moveTo>
                    <a:pt x="352544" y="1142571"/>
                  </a:moveTo>
                  <a:cubicBezTo>
                    <a:pt x="342703" y="1142571"/>
                    <a:pt x="334725" y="1150549"/>
                    <a:pt x="334725" y="1160390"/>
                  </a:cubicBezTo>
                  <a:lnTo>
                    <a:pt x="334725" y="1231661"/>
                  </a:lnTo>
                  <a:cubicBezTo>
                    <a:pt x="334725" y="1241502"/>
                    <a:pt x="342703" y="1249480"/>
                    <a:pt x="352544" y="1249480"/>
                  </a:cubicBezTo>
                  <a:lnTo>
                    <a:pt x="614228" y="1249480"/>
                  </a:lnTo>
                  <a:cubicBezTo>
                    <a:pt x="624069" y="1249480"/>
                    <a:pt x="632047" y="1241502"/>
                    <a:pt x="632047" y="1231661"/>
                  </a:cubicBezTo>
                  <a:lnTo>
                    <a:pt x="632047" y="1160390"/>
                  </a:lnTo>
                  <a:cubicBezTo>
                    <a:pt x="632047" y="1150549"/>
                    <a:pt x="624069" y="1142571"/>
                    <a:pt x="614228" y="1142571"/>
                  </a:cubicBezTo>
                  <a:close/>
                  <a:moveTo>
                    <a:pt x="91130" y="121506"/>
                  </a:moveTo>
                  <a:lnTo>
                    <a:pt x="91130" y="1089613"/>
                  </a:lnTo>
                  <a:lnTo>
                    <a:pt x="875643" y="1089613"/>
                  </a:lnTo>
                  <a:lnTo>
                    <a:pt x="875643" y="121506"/>
                  </a:lnTo>
                  <a:close/>
                  <a:moveTo>
                    <a:pt x="103395" y="0"/>
                  </a:moveTo>
                  <a:lnTo>
                    <a:pt x="853613" y="0"/>
                  </a:lnTo>
                  <a:cubicBezTo>
                    <a:pt x="910716" y="0"/>
                    <a:pt x="957008" y="46292"/>
                    <a:pt x="957008" y="103395"/>
                  </a:cubicBezTo>
                  <a:lnTo>
                    <a:pt x="957008" y="1202795"/>
                  </a:lnTo>
                  <a:cubicBezTo>
                    <a:pt x="957008" y="1259898"/>
                    <a:pt x="910716" y="1306190"/>
                    <a:pt x="853613" y="1306190"/>
                  </a:cubicBezTo>
                  <a:lnTo>
                    <a:pt x="103395" y="1306190"/>
                  </a:lnTo>
                  <a:cubicBezTo>
                    <a:pt x="46292" y="1306190"/>
                    <a:pt x="0" y="1259898"/>
                    <a:pt x="0" y="1202795"/>
                  </a:cubicBezTo>
                  <a:lnTo>
                    <a:pt x="0" y="103395"/>
                  </a:lnTo>
                  <a:cubicBezTo>
                    <a:pt x="0" y="46292"/>
                    <a:pt x="46292" y="0"/>
                    <a:pt x="10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781175" y="4173538"/>
            <a:ext cx="434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>
                <a:solidFill>
                  <a:srgbClr val="000000"/>
                </a:solidFill>
                <a:latin typeface="Federo" charset="0"/>
              </a:rPr>
              <a:t>3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531100" y="2247900"/>
            <a:ext cx="17700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000">
                <a:latin typeface="Microsoft YaHei" charset="-122"/>
              </a:rPr>
              <a:t>Der Notebook</a:t>
            </a: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6335713" y="2171700"/>
            <a:ext cx="1006475" cy="1006475"/>
            <a:chOff x="3991" y="1368"/>
            <a:chExt cx="634" cy="634"/>
          </a:xfrm>
        </p:grpSpPr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3991" y="1368"/>
              <a:ext cx="634" cy="634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Freeform 15"/>
            <p:cNvSpPr>
              <a:spLocks noChangeArrowheads="1"/>
            </p:cNvSpPr>
            <p:nvPr/>
          </p:nvSpPr>
          <p:spPr bwMode="auto">
            <a:xfrm>
              <a:off x="4151" y="1470"/>
              <a:ext cx="314" cy="429"/>
            </a:xfrm>
            <a:custGeom>
              <a:avLst/>
              <a:gdLst>
                <a:gd name="G0" fmla="+- 39504 0 0"/>
                <a:gd name="G1" fmla="+- 61006 0 0"/>
                <a:gd name="T0" fmla="*/ 352544 w 957008"/>
                <a:gd name="T1" fmla="*/ 1142571 h 1306190"/>
                <a:gd name="T2" fmla="*/ 334725 w 957008"/>
                <a:gd name="T3" fmla="*/ 1160390 h 1306190"/>
                <a:gd name="T4" fmla="*/ 334725 w 957008"/>
                <a:gd name="T5" fmla="*/ 1231661 h 1306190"/>
                <a:gd name="T6" fmla="*/ 352544 w 957008"/>
                <a:gd name="T7" fmla="*/ 1249480 h 1306190"/>
                <a:gd name="T8" fmla="*/ 614228 w 957008"/>
                <a:gd name="T9" fmla="*/ 1249480 h 1306190"/>
                <a:gd name="T10" fmla="*/ 632047 w 957008"/>
                <a:gd name="T11" fmla="*/ 1231661 h 1306190"/>
                <a:gd name="T12" fmla="*/ 632047 w 957008"/>
                <a:gd name="T13" fmla="*/ 1160390 h 1306190"/>
                <a:gd name="T14" fmla="*/ 614228 w 957008"/>
                <a:gd name="T15" fmla="*/ 1142571 h 1306190"/>
                <a:gd name="T16" fmla="*/ 91130 w 957008"/>
                <a:gd name="T17" fmla="*/ 121506 h 1306190"/>
                <a:gd name="T18" fmla="*/ 91130 w 957008"/>
                <a:gd name="T19" fmla="*/ 1089613 h 1306190"/>
                <a:gd name="T20" fmla="*/ 875643 w 957008"/>
                <a:gd name="T21" fmla="*/ 1089613 h 1306190"/>
                <a:gd name="T22" fmla="*/ 875643 w 957008"/>
                <a:gd name="T23" fmla="*/ 121506 h 1306190"/>
                <a:gd name="T24" fmla="*/ 103395 w 957008"/>
                <a:gd name="T25" fmla="*/ 0 h 1306190"/>
                <a:gd name="T26" fmla="*/ 853613 w 957008"/>
                <a:gd name="T27" fmla="*/ 0 h 1306190"/>
                <a:gd name="T28" fmla="*/ 957008 w 957008"/>
                <a:gd name="T29" fmla="*/ 103395 h 1306190"/>
                <a:gd name="T30" fmla="*/ 957008 w 957008"/>
                <a:gd name="T31" fmla="*/ 1202795 h 1306190"/>
                <a:gd name="T32" fmla="*/ 853613 w 957008"/>
                <a:gd name="T33" fmla="*/ 1306190 h 1306190"/>
                <a:gd name="T34" fmla="*/ 103395 w 957008"/>
                <a:gd name="T35" fmla="*/ 1306190 h 1306190"/>
                <a:gd name="T36" fmla="*/ 0 w 957008"/>
                <a:gd name="T37" fmla="*/ 1202795 h 1306190"/>
                <a:gd name="T38" fmla="*/ 0 w 957008"/>
                <a:gd name="T39" fmla="*/ 103395 h 1306190"/>
                <a:gd name="T40" fmla="*/ 103395 w 957008"/>
                <a:gd name="T41" fmla="*/ 0 h 1306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7008" h="1306190">
                  <a:moveTo>
                    <a:pt x="352544" y="1142571"/>
                  </a:moveTo>
                  <a:cubicBezTo>
                    <a:pt x="342703" y="1142571"/>
                    <a:pt x="334725" y="1150549"/>
                    <a:pt x="334725" y="1160390"/>
                  </a:cubicBezTo>
                  <a:lnTo>
                    <a:pt x="334725" y="1231661"/>
                  </a:lnTo>
                  <a:cubicBezTo>
                    <a:pt x="334725" y="1241502"/>
                    <a:pt x="342703" y="1249480"/>
                    <a:pt x="352544" y="1249480"/>
                  </a:cubicBezTo>
                  <a:lnTo>
                    <a:pt x="614228" y="1249480"/>
                  </a:lnTo>
                  <a:cubicBezTo>
                    <a:pt x="624069" y="1249480"/>
                    <a:pt x="632047" y="1241502"/>
                    <a:pt x="632047" y="1231661"/>
                  </a:cubicBezTo>
                  <a:lnTo>
                    <a:pt x="632047" y="1160390"/>
                  </a:lnTo>
                  <a:cubicBezTo>
                    <a:pt x="632047" y="1150549"/>
                    <a:pt x="624069" y="1142571"/>
                    <a:pt x="614228" y="1142571"/>
                  </a:cubicBezTo>
                  <a:close/>
                  <a:moveTo>
                    <a:pt x="91130" y="121506"/>
                  </a:moveTo>
                  <a:lnTo>
                    <a:pt x="91130" y="1089613"/>
                  </a:lnTo>
                  <a:lnTo>
                    <a:pt x="875643" y="1089613"/>
                  </a:lnTo>
                  <a:lnTo>
                    <a:pt x="875643" y="121506"/>
                  </a:lnTo>
                  <a:close/>
                  <a:moveTo>
                    <a:pt x="103395" y="0"/>
                  </a:moveTo>
                  <a:lnTo>
                    <a:pt x="853613" y="0"/>
                  </a:lnTo>
                  <a:cubicBezTo>
                    <a:pt x="910716" y="0"/>
                    <a:pt x="957008" y="46292"/>
                    <a:pt x="957008" y="103395"/>
                  </a:cubicBezTo>
                  <a:lnTo>
                    <a:pt x="957008" y="1202795"/>
                  </a:lnTo>
                  <a:cubicBezTo>
                    <a:pt x="957008" y="1259898"/>
                    <a:pt x="910716" y="1306190"/>
                    <a:pt x="853613" y="1306190"/>
                  </a:cubicBezTo>
                  <a:lnTo>
                    <a:pt x="103395" y="1306190"/>
                  </a:lnTo>
                  <a:cubicBezTo>
                    <a:pt x="46292" y="1306190"/>
                    <a:pt x="0" y="1259898"/>
                    <a:pt x="0" y="1202795"/>
                  </a:cubicBezTo>
                  <a:lnTo>
                    <a:pt x="0" y="103395"/>
                  </a:lnTo>
                  <a:cubicBezTo>
                    <a:pt x="0" y="46292"/>
                    <a:pt x="46292" y="0"/>
                    <a:pt x="103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629400" y="2373313"/>
            <a:ext cx="434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>
                <a:solidFill>
                  <a:srgbClr val="000000"/>
                </a:solidFill>
                <a:latin typeface="Federo" charset="0"/>
              </a:rPr>
              <a:t>2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8416925" y="5021263"/>
            <a:ext cx="2460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810000" y="3251200"/>
            <a:ext cx="45720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800">
                <a:latin typeface="Calibri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16050" y="404813"/>
            <a:ext cx="10166350" cy="88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 sz="2800">
                <a:latin typeface="Microsoft YaHei" charset="-122"/>
                <a:ea typeface="Microsoft YaHei" charset="-122"/>
              </a:rPr>
              <a:t>Die Computerteile – die wichtigste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20000"/>
              </a:lnSpc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1- der Monitor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2- die Hauptplatine</a:t>
            </a:r>
            <a:r>
              <a:rPr lang="cs-CZ" altLang="cs-CZ" sz="1400">
                <a:cs typeface="Arial" charset="0"/>
              </a:rPr>
              <a:t/>
            </a:r>
            <a:br>
              <a:rPr lang="cs-CZ" altLang="cs-CZ" sz="1400">
                <a:cs typeface="Arial" charset="0"/>
              </a:rPr>
            </a:br>
            <a:r>
              <a:rPr lang="cs-CZ" altLang="cs-CZ" sz="1400">
                <a:latin typeface="Microsoft YaHei" charset="-122"/>
              </a:rPr>
              <a:t>3- der Prozessor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5- der RAM</a:t>
            </a:r>
            <a:r>
              <a:rPr lang="cs-CZ" altLang="cs-CZ" sz="1400">
                <a:cs typeface="Arial" charset="0"/>
              </a:rPr>
              <a:t>-Speicher</a:t>
            </a:r>
            <a:r>
              <a:rPr lang="cs-CZ" altLang="cs-CZ" sz="1400">
                <a:latin typeface="Microsoft YaHei" charset="-122"/>
              </a:rPr>
              <a:t/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7- der PC-Netzteil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8- der CD-Brenner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9- die Harddisk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10- die Tastatur</a:t>
            </a:r>
            <a:br>
              <a:rPr lang="cs-CZ" altLang="cs-CZ" sz="1400">
                <a:latin typeface="Microsoft YaHei" charset="-122"/>
              </a:rPr>
            </a:br>
            <a:r>
              <a:rPr lang="cs-CZ" altLang="cs-CZ" sz="1400">
                <a:latin typeface="Microsoft YaHei" charset="-122"/>
              </a:rPr>
              <a:t>11- die Maus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17488"/>
            <a:ext cx="5878513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97600" y="6343650"/>
            <a:ext cx="58785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u="sng">
                <a:latin typeface="Calibri" charset="0"/>
                <a:hlinkClick r:id="rId4"/>
              </a:rPr>
              <a:t>Tato fotka</a:t>
            </a:r>
            <a:r>
              <a:rPr lang="cs-CZ" altLang="cs-CZ">
                <a:latin typeface="Calibri" charset="0"/>
              </a:rPr>
              <a:t> od autora Neznámý autor s licencí </a:t>
            </a:r>
            <a:r>
              <a:rPr lang="cs-CZ" altLang="cs-CZ" u="sng">
                <a:latin typeface="Calibri" charset="0"/>
                <a:hlinkClick r:id="rId5"/>
              </a:rPr>
              <a:t>CC BY-SA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416050" y="404813"/>
            <a:ext cx="10166350" cy="88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>
                <a:latin typeface="Microsoft YaHei" charset="-122"/>
                <a:ea typeface="Microsoft YaHei" charset="-122"/>
              </a:rPr>
              <a:t>Was kann man am Computer machen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20000"/>
              </a:lnSpc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im Internet surfen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Emails schreiben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Spiele spielen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Musik hören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einkaufen</a:t>
            </a:r>
            <a:r>
              <a:rPr lang="cs-CZ" altLang="cs-CZ" sz="1400">
                <a:cs typeface="Arial" charset="0"/>
              </a:rPr>
              <a:t/>
            </a:r>
            <a:br>
              <a:rPr lang="cs-CZ" altLang="cs-CZ" sz="1400">
                <a:cs typeface="Arial" charset="0"/>
              </a:rPr>
            </a:br>
            <a:endParaRPr lang="cs-CZ" altLang="cs-CZ" sz="1400"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357688"/>
            <a:ext cx="1549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019175"/>
            <a:ext cx="564673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549650"/>
            <a:ext cx="4799012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113338" y="5695950"/>
            <a:ext cx="4467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1700" u="sng">
                <a:latin typeface="Calibri" charset="0"/>
                <a:hlinkClick r:id="rId6"/>
              </a:rPr>
              <a:t>Tato fotka</a:t>
            </a:r>
            <a:r>
              <a:rPr lang="cs-CZ" altLang="cs-CZ" sz="1700">
                <a:latin typeface="Calibri" charset="0"/>
              </a:rPr>
              <a:t> od autora Neznámý autor s licencí </a:t>
            </a:r>
            <a:r>
              <a:rPr lang="cs-CZ" altLang="cs-CZ" sz="1700" u="sng">
                <a:latin typeface="Calibri" charset="0"/>
                <a:hlinkClick r:id="rId7"/>
              </a:rPr>
              <a:t>CC BY-SA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385888"/>
            <a:ext cx="1577975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416050" y="404813"/>
            <a:ext cx="10166350" cy="88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>
                <a:latin typeface="Microsoft YaHei" charset="-122"/>
                <a:ea typeface="Microsoft YaHei" charset="-122"/>
              </a:rPr>
              <a:t>Der Supercomputer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20000"/>
              </a:lnSpc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Dieser Computer ist größer als unser Computer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Supercomputer</a:t>
            </a:r>
            <a:r>
              <a:rPr lang="cs-CZ" altLang="cs-CZ" sz="1400">
                <a:cs typeface="Arial" charset="0"/>
              </a:rPr>
              <a:t> ist auf Simulationen angewendet.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313" y="2586038"/>
            <a:ext cx="6035676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6700" y="4457700"/>
            <a:ext cx="183673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500" u="sng">
                <a:latin typeface="Calibri" charset="0"/>
                <a:hlinkClick r:id="rId4"/>
              </a:rPr>
              <a:t>Tato fotka</a:t>
            </a:r>
            <a:r>
              <a:rPr lang="cs-CZ" altLang="cs-CZ" sz="1500">
                <a:latin typeface="Calibri" charset="0"/>
              </a:rPr>
              <a:t> od autora Neznámý autor s licencí </a:t>
            </a:r>
            <a:r>
              <a:rPr lang="cs-CZ" altLang="cs-CZ" sz="1500" u="sng">
                <a:latin typeface="Calibri" charset="0"/>
                <a:hlinkClick r:id="rId5"/>
              </a:rPr>
              <a:t>CC BY-SA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28900"/>
            <a:ext cx="9283700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416050" y="404813"/>
            <a:ext cx="10166350" cy="88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cs-CZ" altLang="cs-CZ">
                <a:latin typeface="Microsoft YaHei" charset="-122"/>
                <a:ea typeface="Microsoft YaHei" charset="-122"/>
              </a:rPr>
              <a:t>DAS SPIEL – Was ist was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20000"/>
              </a:lnSpc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Die Harddisk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Der Prozessor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Die Tastatur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cs typeface="Arial" charset="0"/>
              </a:rPr>
              <a:t>Der </a:t>
            </a:r>
            <a:r>
              <a:rPr lang="cs-CZ" altLang="cs-CZ" sz="1400">
                <a:latin typeface="Microsoft YaHei" charset="-122"/>
              </a:rPr>
              <a:t>RAM-Speicher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Der Monitor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Die Hauptplatine</a:t>
            </a:r>
          </a:p>
          <a:p>
            <a:pPr>
              <a:lnSpc>
                <a:spcPct val="120000"/>
              </a:lnSpc>
              <a:spcBef>
                <a:spcPts val="488"/>
              </a:spcBef>
              <a:buClr>
                <a:srgbClr val="3F3F3F"/>
              </a:buClr>
              <a:buFont typeface="Arial" charset="0"/>
              <a:buChar char="•"/>
            </a:pPr>
            <a:r>
              <a:rPr lang="cs-CZ" altLang="cs-CZ" sz="1400">
                <a:latin typeface="Microsoft YaHei" charset="-122"/>
              </a:rPr>
              <a:t>Die Maus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411163"/>
            <a:ext cx="1506538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2825750"/>
            <a:ext cx="17367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994775" y="4262438"/>
            <a:ext cx="32607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100" u="sng">
                <a:latin typeface="Calibri" charset="0"/>
                <a:hlinkClick r:id="rId5"/>
              </a:rPr>
              <a:t>Tato fotka</a:t>
            </a:r>
            <a:r>
              <a:rPr lang="cs-CZ" altLang="cs-CZ" sz="1100">
                <a:latin typeface="Calibri" charset="0"/>
              </a:rPr>
              <a:t> od autora Neznámý autor s licencí </a:t>
            </a:r>
            <a:r>
              <a:rPr lang="cs-CZ" altLang="cs-CZ" sz="1100" u="sng">
                <a:latin typeface="Calibri" charset="0"/>
                <a:hlinkClick r:id="rId6"/>
              </a:rPr>
              <a:t>CC BY-SA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5124450"/>
            <a:ext cx="1563687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7825" y="6319838"/>
            <a:ext cx="2743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900" u="sng">
                <a:latin typeface="Calibri" charset="0"/>
                <a:hlinkClick r:id="rId8"/>
              </a:rPr>
              <a:t>Tato fotka</a:t>
            </a:r>
            <a:r>
              <a:rPr lang="cs-CZ" altLang="cs-CZ" sz="900">
                <a:latin typeface="Calibri" charset="0"/>
              </a:rPr>
              <a:t> od autora Neznámý autor s licencí </a:t>
            </a:r>
            <a:r>
              <a:rPr lang="cs-CZ" altLang="cs-CZ" sz="900" u="sng">
                <a:latin typeface="Calibri" charset="0"/>
                <a:hlinkClick r:id="rId6"/>
              </a:rPr>
              <a:t>CC BY-SA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771650"/>
            <a:ext cx="2743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269163" y="2755900"/>
            <a:ext cx="2743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900" u="sng">
                <a:latin typeface="Calibri" charset="0"/>
                <a:hlinkClick r:id="rId10"/>
              </a:rPr>
              <a:t>Tato fotka</a:t>
            </a:r>
            <a:r>
              <a:rPr lang="cs-CZ" altLang="cs-CZ" sz="900">
                <a:latin typeface="Calibri" charset="0"/>
              </a:rPr>
              <a:t> od autora Neznámý autor s licencí </a:t>
            </a:r>
            <a:r>
              <a:rPr lang="cs-CZ" altLang="cs-CZ" sz="900" u="sng">
                <a:latin typeface="Calibri" charset="0"/>
                <a:hlinkClick r:id="rId6"/>
              </a:rPr>
              <a:t>CC BY-SA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841875"/>
            <a:ext cx="15065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456488" y="5956300"/>
            <a:ext cx="13335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500" u="sng">
                <a:latin typeface="Calibri" charset="0"/>
                <a:hlinkClick r:id="rId12"/>
              </a:rPr>
              <a:t>Tato fotka</a:t>
            </a:r>
            <a:r>
              <a:rPr lang="cs-CZ" altLang="cs-CZ" sz="500">
                <a:latin typeface="Calibri" charset="0"/>
              </a:rPr>
              <a:t> od autora Neznámý autor s licencí </a:t>
            </a:r>
            <a:r>
              <a:rPr lang="cs-CZ" altLang="cs-CZ" sz="500" u="sng">
                <a:latin typeface="Calibri" charset="0"/>
                <a:hlinkClick r:id="rId6"/>
              </a:rPr>
              <a:t>CC BY-SA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381625"/>
            <a:ext cx="18510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257550" y="6249988"/>
            <a:ext cx="18510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500" u="sng">
                <a:latin typeface="Calibri" charset="0"/>
                <a:hlinkClick r:id="rId14"/>
              </a:rPr>
              <a:t>Tato fotka</a:t>
            </a:r>
            <a:r>
              <a:rPr lang="cs-CZ" altLang="cs-CZ" sz="500">
                <a:latin typeface="Calibri" charset="0"/>
              </a:rPr>
              <a:t> od autora Neznámý autor s licencí </a:t>
            </a:r>
            <a:r>
              <a:rPr lang="cs-CZ" altLang="cs-CZ" sz="500" u="sng">
                <a:latin typeface="Calibri" charset="0"/>
                <a:hlinkClick r:id="rId6"/>
              </a:rPr>
              <a:t>CC BY-SA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-180975"/>
            <a:ext cx="1204913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096125" y="784225"/>
            <a:ext cx="9747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500" u="sng">
                <a:latin typeface="Calibri" charset="0"/>
                <a:hlinkClick r:id="rId16"/>
              </a:rPr>
              <a:t>Tato fotka</a:t>
            </a:r>
            <a:r>
              <a:rPr lang="cs-CZ" altLang="cs-CZ" sz="500">
                <a:latin typeface="Calibri" charset="0"/>
              </a:rPr>
              <a:t> od autora Neznámý autor s licencí </a:t>
            </a:r>
            <a:r>
              <a:rPr lang="cs-CZ" altLang="cs-CZ" sz="500" u="sng">
                <a:latin typeface="Calibri" charset="0"/>
                <a:hlinkClick r:id="rId17"/>
              </a:rPr>
              <a:t>CC BY-SA-NC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Vlastní</PresentationFormat>
  <Paragraphs>44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Times New Roman</vt:lpstr>
      <vt:lpstr>Arial</vt:lpstr>
      <vt:lpstr>Microsoft YaHei</vt:lpstr>
      <vt:lpstr>Microsoft YaHei</vt:lpstr>
      <vt:lpstr>Lucida Sans Unicode</vt:lpstr>
      <vt:lpstr>Federo</vt:lpstr>
      <vt:lpstr>Calibri</vt:lpstr>
      <vt:lpstr>Motiv systému Office</vt:lpstr>
      <vt:lpstr>Motiv systému Office</vt:lpstr>
      <vt:lpstr>Jaroslav Lehečka</vt:lpstr>
      <vt:lpstr>Der Computer</vt:lpstr>
      <vt:lpstr>Die Computerteile – die wichtigste</vt:lpstr>
      <vt:lpstr>Was kann man am Computer machen</vt:lpstr>
      <vt:lpstr>Der Supercomputer</vt:lpstr>
      <vt:lpstr>DAS SPIEL – Was ist was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Jaroslav Lehečka</dc:title>
  <dc:creator>Radka Košařová</dc:creator>
  <cp:lastModifiedBy>Radka Košařová</cp:lastModifiedBy>
  <cp:revision>1</cp:revision>
  <cp:lastPrinted>1601-01-01T00:00:00Z</cp:lastPrinted>
  <dcterms:created xsi:type="dcterms:W3CDTF">1601-01-01T00:00:00Z</dcterms:created>
  <dcterms:modified xsi:type="dcterms:W3CDTF">2019-04-04T06:47:51Z</dcterms:modified>
</cp:coreProperties>
</file>