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A2566F8-3817-4941-81A3-2CA8ED33E030}" type="datetimeFigureOut">
              <a:rPr lang="en-US" smtClean="0"/>
              <a:t>19/03/19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F39B168C-C440-9741-A2C4-935F3047B48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jp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 Geschichte</a:t>
            </a:r>
            <a:endParaRPr lang="en-US" dirty="0"/>
          </a:p>
        </p:txBody>
      </p:sp>
      <p:pic>
        <p:nvPicPr>
          <p:cNvPr id="4" name="Content Placeholder 3" descr="RomanAbacusRec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3" b="15613"/>
          <a:stretch>
            <a:fillRect/>
          </a:stretch>
        </p:blipFill>
        <p:spPr>
          <a:xfrm>
            <a:off x="408009" y="1412311"/>
            <a:ext cx="3097160" cy="1696693"/>
          </a:xfrm>
        </p:spPr>
      </p:pic>
      <p:pic>
        <p:nvPicPr>
          <p:cNvPr id="5" name="Picture 4" descr="Enia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086" y="1779378"/>
            <a:ext cx="3945176" cy="3014772"/>
          </a:xfrm>
          <a:prstGeom prst="rect">
            <a:avLst/>
          </a:prstGeom>
        </p:spPr>
      </p:pic>
      <p:pic>
        <p:nvPicPr>
          <p:cNvPr id="6" name="Picture 5" descr="Enigm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19" y="3606851"/>
            <a:ext cx="2151813" cy="28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96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Typen</a:t>
            </a:r>
            <a:endParaRPr lang="en-US" dirty="0"/>
          </a:p>
        </p:txBody>
      </p:sp>
      <p:pic>
        <p:nvPicPr>
          <p:cNvPr id="8" name="Content Placeholder 7" descr="20181026173341_7541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71" r="-41271"/>
          <a:stretch>
            <a:fillRect/>
          </a:stretch>
        </p:blipFill>
        <p:spPr>
          <a:xfrm>
            <a:off x="-438597" y="2103538"/>
            <a:ext cx="5266056" cy="2884861"/>
          </a:xfrm>
        </p:spPr>
      </p:pic>
      <p:pic>
        <p:nvPicPr>
          <p:cNvPr id="9" name="Picture 8" descr="midi-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995" y="2103538"/>
            <a:ext cx="4048618" cy="264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0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</a:t>
            </a:r>
            <a:r>
              <a:rPr lang="en-US" dirty="0" err="1" smtClean="0"/>
              <a:t>ubehör</a:t>
            </a:r>
            <a:endParaRPr lang="en-US" dirty="0"/>
          </a:p>
        </p:txBody>
      </p:sp>
      <p:pic>
        <p:nvPicPr>
          <p:cNvPr id="5" name="Picture 4" descr="sku_414014_1_14465374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663" y="1386556"/>
            <a:ext cx="2081996" cy="2081996"/>
          </a:xfrm>
          <a:prstGeom prst="rect">
            <a:avLst/>
          </a:prstGeom>
        </p:spPr>
      </p:pic>
      <p:pic>
        <p:nvPicPr>
          <p:cNvPr id="6" name="Picture 5" descr="hp-bezdratova-klavesnice-a-mys-hp-300-sk-14859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75776"/>
            <a:ext cx="3518704" cy="2111872"/>
          </a:xfrm>
          <a:prstGeom prst="rect">
            <a:avLst/>
          </a:prstGeom>
        </p:spPr>
      </p:pic>
      <p:pic>
        <p:nvPicPr>
          <p:cNvPr id="8" name="Content Placeholder 7" descr="PC294f5_4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5037"/>
          <a:stretch>
            <a:fillRect/>
          </a:stretch>
        </p:blipFill>
        <p:spPr>
          <a:xfrm>
            <a:off x="818083" y="1386556"/>
            <a:ext cx="4324211" cy="2368898"/>
          </a:xfrm>
        </p:spPr>
      </p:pic>
      <p:pic>
        <p:nvPicPr>
          <p:cNvPr id="9" name="Picture 8" descr="210410235025-20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294" y="3978362"/>
            <a:ext cx="2313826" cy="223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Verwendung</a:t>
            </a:r>
            <a:endParaRPr lang="en-US" dirty="0"/>
          </a:p>
        </p:txBody>
      </p:sp>
      <p:pic>
        <p:nvPicPr>
          <p:cNvPr id="4" name="Content Placeholder 3" descr="officewor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0" b="-1560"/>
          <a:stretch>
            <a:fillRect/>
          </a:stretch>
        </p:blipFill>
        <p:spPr>
          <a:xfrm>
            <a:off x="579974" y="1550894"/>
            <a:ext cx="3832997" cy="2099800"/>
          </a:xfrm>
        </p:spPr>
      </p:pic>
      <p:pic>
        <p:nvPicPr>
          <p:cNvPr id="5" name="Picture 4" descr="3077601_internet-internetova-televize-videoteka-pocitac-v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15" y="1550894"/>
            <a:ext cx="3244698" cy="1918604"/>
          </a:xfrm>
          <a:prstGeom prst="rect">
            <a:avLst/>
          </a:prstGeom>
        </p:spPr>
      </p:pic>
      <p:pic>
        <p:nvPicPr>
          <p:cNvPr id="6" name="Picture 5" descr="depositphotos_165550044-stock-video-emotional-attractive-couple-relaxing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22121"/>
            <a:ext cx="3852532" cy="2167049"/>
          </a:xfrm>
          <a:prstGeom prst="rect">
            <a:avLst/>
          </a:prstGeom>
        </p:spPr>
      </p:pic>
      <p:pic>
        <p:nvPicPr>
          <p:cNvPr id="7" name="Picture 6" descr="student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12" y="4150646"/>
            <a:ext cx="3140254" cy="213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5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pic>
        <p:nvPicPr>
          <p:cNvPr id="4" name="Content Placeholder 3" descr="Enig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763" r="-71763"/>
          <a:stretch>
            <a:fillRect/>
          </a:stretch>
        </p:blipFill>
        <p:spPr>
          <a:xfrm>
            <a:off x="685800" y="1362670"/>
            <a:ext cx="4638160" cy="2540886"/>
          </a:xfrm>
        </p:spPr>
      </p:pic>
      <p:pic>
        <p:nvPicPr>
          <p:cNvPr id="5" name="Picture 4" descr="20181026173341_754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41" y="1730484"/>
            <a:ext cx="2015878" cy="2015878"/>
          </a:xfrm>
          <a:prstGeom prst="rect">
            <a:avLst/>
          </a:prstGeom>
        </p:spPr>
      </p:pic>
      <p:pic>
        <p:nvPicPr>
          <p:cNvPr id="6" name="Picture 5" descr="depositphotos_165550044-stock-video-emotional-attractive-couple-relaxing-o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9" y="4114468"/>
            <a:ext cx="3582974" cy="2015423"/>
          </a:xfrm>
          <a:prstGeom prst="rect">
            <a:avLst/>
          </a:prstGeom>
        </p:spPr>
      </p:pic>
      <p:pic>
        <p:nvPicPr>
          <p:cNvPr id="7" name="Picture 6" descr="PC294f5_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494" y="4114468"/>
            <a:ext cx="3421205" cy="20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42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17178"/>
            <a:ext cx="7770813" cy="1429871"/>
          </a:xfrm>
        </p:spPr>
        <p:txBody>
          <a:bodyPr>
            <a:normAutofit fontScale="90000"/>
          </a:bodyPr>
          <a:lstStyle/>
          <a:p>
            <a:r>
              <a:rPr lang="de-DE" dirty="0"/>
              <a:t>Ich danke euch </a:t>
            </a:r>
            <a:r>
              <a:rPr lang="de-DE" dirty="0" err="1"/>
              <a:t>für</a:t>
            </a:r>
            <a:r>
              <a:rPr lang="de-DE" dirty="0"/>
              <a:t> </a:t>
            </a:r>
            <a:r>
              <a:rPr lang="de-DE" dirty="0" err="1"/>
              <a:t>euere</a:t>
            </a:r>
            <a:r>
              <a:rPr lang="de-DE" dirty="0"/>
              <a:t> Aufmerksamkeit.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22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97</TotalTime>
  <Words>14</Words>
  <Application>Microsoft Macintosh PowerPoint</Application>
  <PresentationFormat>On-screen Show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Story</vt:lpstr>
      <vt:lpstr>Computer</vt:lpstr>
      <vt:lpstr>Der Geschichte</vt:lpstr>
      <vt:lpstr>Typen</vt:lpstr>
      <vt:lpstr>Zubehör</vt:lpstr>
      <vt:lpstr>Verwendung</vt:lpstr>
      <vt:lpstr>Quiz</vt:lpstr>
      <vt:lpstr>Ich danke euch für euere Aufmerksamkeit. 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</dc:title>
  <dc:creator>Jan Rovenský</dc:creator>
  <cp:lastModifiedBy>Jan Rovenský</cp:lastModifiedBy>
  <cp:revision>9</cp:revision>
  <dcterms:created xsi:type="dcterms:W3CDTF">2019-03-19T19:16:59Z</dcterms:created>
  <dcterms:modified xsi:type="dcterms:W3CDTF">2019-03-19T20:55:35Z</dcterms:modified>
</cp:coreProperties>
</file>