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09C33-0BA9-457D-B65E-FB33159CCC78}" v="149" dt="2019-10-13T07:56:18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20cbe78ec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20cbe78ec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20cbe78ec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20cbe78ec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20cbe78ec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20cbe78ec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20cbe78ec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20cbe78ec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20cbe78ec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20cbe78ec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0cbe78ec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20cbe78ec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veda-technologie_technologie/zlato-je-univerzalni-kov-ktery-vyuziji-sperkari-i-pocitacovy-prumysl_201212051152_jpiroch" TargetMode="External"/><Relationship Id="rId2" Type="http://schemas.openxmlformats.org/officeDocument/2006/relationships/hyperlink" Target="https://cs.wikipedia.org/wiki/Zlato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55650"/>
            <a:ext cx="8520600" cy="114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das Gold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249025"/>
            <a:ext cx="8520600" cy="24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Anna - M. Liptaiová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/>
              <a:t>Eigenschaften</a:t>
            </a:r>
            <a:endParaRPr sz="52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13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chemisch resistentes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thermisch und elektrisch leitend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weich, gelb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Korrosionbeständig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Bogen des Königs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77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/>
              <a:t>Entstehung</a:t>
            </a:r>
            <a:endParaRPr sz="520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Supernova-Explosion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Neutronenstern-Kollisionen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/>
              <a:t>Verkommen in der Natur</a:t>
            </a:r>
            <a:endParaRPr sz="520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363200"/>
            <a:ext cx="8520600" cy="32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 dirty="0" err="1"/>
              <a:t>seltenes</a:t>
            </a:r>
            <a:r>
              <a:rPr lang="cs" sz="2800" dirty="0"/>
              <a:t> Element</a:t>
            </a:r>
            <a:endParaRPr sz="28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 dirty="0" err="1"/>
              <a:t>reines</a:t>
            </a:r>
            <a:r>
              <a:rPr lang="cs" sz="2800" dirty="0"/>
              <a:t> </a:t>
            </a:r>
            <a:r>
              <a:rPr lang="cs" sz="2800" dirty="0" err="1"/>
              <a:t>Metall</a:t>
            </a:r>
            <a:endParaRPr sz="2800" dirty="0" err="1"/>
          </a:p>
          <a:p>
            <a:pPr indent="-406400">
              <a:buSzPts val="2800"/>
            </a:pPr>
            <a:r>
              <a:rPr lang="cs" sz="2800" dirty="0" err="1"/>
              <a:t>Südafrika</a:t>
            </a:r>
            <a:r>
              <a:rPr lang="cs" sz="2800" dirty="0"/>
              <a:t>, Ural, </a:t>
            </a:r>
            <a:r>
              <a:rPr lang="cs" sz="2800" dirty="0" err="1"/>
              <a:t>Australien</a:t>
            </a:r>
            <a:r>
              <a:rPr lang="cs" sz="2800" dirty="0"/>
              <a:t>, Kanada, </a:t>
            </a:r>
            <a:r>
              <a:rPr lang="cs" sz="2800" dirty="0" err="1"/>
              <a:t>Sibirien</a:t>
            </a:r>
            <a:r>
              <a:rPr lang="cs" sz="2800" dirty="0"/>
              <a:t>.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/>
              <a:t>Verkommen in der Tschechischen Republik</a:t>
            </a:r>
            <a:endParaRPr sz="520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2202100"/>
            <a:ext cx="8520600" cy="26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cs" sz="2800" dirty="0" err="1"/>
              <a:t>Mittelböhmen</a:t>
            </a:r>
            <a:r>
              <a:rPr lang="cs" sz="2800" dirty="0"/>
              <a:t>,  </a:t>
            </a:r>
            <a:r>
              <a:rPr lang="cs" sz="2800" dirty="0" err="1"/>
              <a:t>Altvatergebirge</a:t>
            </a:r>
            <a:r>
              <a:rPr lang="cs" sz="2800" dirty="0"/>
              <a:t>, </a:t>
            </a:r>
            <a:r>
              <a:rPr lang="cs" sz="2800" dirty="0" err="1"/>
              <a:t>Gebirge</a:t>
            </a:r>
            <a:r>
              <a:rPr lang="cs" sz="2800" dirty="0"/>
              <a:t> </a:t>
            </a:r>
            <a:r>
              <a:rPr lang="cs" sz="2800" dirty="0" err="1"/>
              <a:t>Kašperky</a:t>
            </a:r>
            <a:r>
              <a:rPr lang="cs" sz="2800" dirty="0"/>
              <a:t>.</a:t>
            </a: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 dirty="0" err="1"/>
              <a:t>die</a:t>
            </a:r>
            <a:r>
              <a:rPr lang="cs" sz="5200" dirty="0"/>
              <a:t> </a:t>
            </a:r>
            <a:r>
              <a:rPr lang="cs" sz="5200" dirty="0" err="1"/>
              <a:t>Verwendung</a:t>
            </a:r>
            <a:endParaRPr sz="5200" dirty="0" err="1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363200"/>
            <a:ext cx="8520600" cy="32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Schmuck, vergoldet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Industrie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Zahnheilkunde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Banking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Geld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200"/>
              <a:t>Mythologie</a:t>
            </a:r>
            <a:endParaRPr sz="520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551975"/>
            <a:ext cx="8520600" cy="30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Ägypten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Griechenland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cs" sz="2800"/>
              <a:t>Inkas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BAB0E-2819-45AF-948D-901B53AB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Fragen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47B6EF-D7F7-4445-8894-2C0F12E47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2 </a:t>
            </a:r>
            <a:r>
              <a:rPr lang="cs-CZ" dirty="0" err="1"/>
              <a:t>Eigenschaften</a:t>
            </a:r>
            <a:r>
              <a:rPr lang="cs-CZ" dirty="0"/>
              <a:t> von Gold?</a:t>
            </a:r>
          </a:p>
          <a:p>
            <a:pPr>
              <a:lnSpc>
                <a:spcPct val="114999"/>
              </a:lnSpc>
            </a:pPr>
            <a:r>
              <a:rPr lang="cs-CZ" dirty="0" err="1"/>
              <a:t>Wie</a:t>
            </a:r>
            <a:r>
              <a:rPr lang="cs-CZ" dirty="0"/>
              <a:t> kam Gold her?</a:t>
            </a:r>
          </a:p>
          <a:p>
            <a:pPr>
              <a:lnSpc>
                <a:spcPct val="114999"/>
              </a:lnSpc>
            </a:pPr>
            <a:r>
              <a:rPr lang="cs-CZ" dirty="0" err="1"/>
              <a:t>Wo</a:t>
            </a:r>
            <a:r>
              <a:rPr lang="cs-CZ" dirty="0"/>
              <a:t> </a:t>
            </a:r>
            <a:r>
              <a:rPr lang="cs-CZ" dirty="0" err="1"/>
              <a:t>kommt</a:t>
            </a:r>
            <a:r>
              <a:rPr lang="cs-CZ" dirty="0"/>
              <a:t> Gold in der </a:t>
            </a:r>
            <a:r>
              <a:rPr lang="cs-CZ" dirty="0" err="1"/>
              <a:t>Natur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in der </a:t>
            </a:r>
            <a:r>
              <a:rPr lang="cs-CZ" dirty="0" err="1"/>
              <a:t>Tschechischen</a:t>
            </a:r>
            <a:r>
              <a:rPr lang="cs-CZ" dirty="0"/>
              <a:t> Republik vor?</a:t>
            </a:r>
          </a:p>
          <a:p>
            <a:pPr>
              <a:lnSpc>
                <a:spcPct val="114999"/>
              </a:lnSpc>
            </a:pPr>
            <a:r>
              <a:rPr lang="cs-CZ" dirty="0" err="1"/>
              <a:t>Wofür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Gold </a:t>
            </a:r>
            <a:r>
              <a:rPr lang="cs-CZ" dirty="0" err="1"/>
              <a:t>verwendet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536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D53EE-CAA4-447B-AE65-A3CA73CE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8668C5-51CB-4579-BA9E-EE5656A572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https://cs.wikipedia.org/wiki/Zlato</a:t>
            </a:r>
          </a:p>
          <a:p>
            <a:pPr>
              <a:lnSpc>
                <a:spcPct val="114999"/>
              </a:lnSpc>
            </a:pPr>
            <a:r>
              <a:rPr lang="cs-CZ" dirty="0">
                <a:hlinkClick r:id="rId3"/>
              </a:rPr>
              <a:t>https://www.irozhlas.cz/veda-technologie_technologie/zlato-je-univerzalni-kov-ktery-vyuziji-sperkari-i-pocitacovy-prumysl_201212051152_jpiroch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65713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Předvádění na obrazovce (16:9)</PresentationFormat>
  <Slides>9</Slides>
  <Notes>7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Simple Light</vt:lpstr>
      <vt:lpstr>das Gold</vt:lpstr>
      <vt:lpstr>Eigenschaften</vt:lpstr>
      <vt:lpstr>Entstehung</vt:lpstr>
      <vt:lpstr>Verkommen in der Natur</vt:lpstr>
      <vt:lpstr>Verkommen in der Tschechischen Republik</vt:lpstr>
      <vt:lpstr>die Verwendung</vt:lpstr>
      <vt:lpstr>Mythologie</vt:lpstr>
      <vt:lpstr>Fragen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Gold</dc:title>
  <cp:revision>65</cp:revision>
  <dcterms:modified xsi:type="dcterms:W3CDTF">2019-10-13T07:56:53Z</dcterms:modified>
</cp:coreProperties>
</file>